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diagrams/colors1.xml" ContentType="application/vnd.openxmlformats-officedocument.drawingml.diagramColors+xml"/>
  <Override PartName="/ppt/diagrams/data1.xml" ContentType="application/vnd.openxmlformats-officedocument.drawingml.diagramData+xml"/>
  <Override PartName="/ppt/diagrams/drawing1.xml" ContentType="application/vnd.ms-office.drawingml.diagramDrawing+xml"/>
  <Override PartName="/ppt/diagrams/layout1.xml" ContentType="application/vnd.openxmlformats-officedocument.drawingml.diagramLayout+xml"/>
  <Override PartName="/ppt/diagrams/quickStyle1.xml" ContentType="application/vnd.openxmlformats-officedocument.drawingml.diagramStyle+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embedTrueTypeFonts="1" saveSubsetFonts="1">
  <p:sldMasterIdLst>
    <p:sldMasterId id="2147483648" r:id="rId1"/>
  </p:sldMasterIdLst>
  <p:notesMasterIdLst>
    <p:notesMasterId r:id="rId4"/>
  </p:notesMasterIdLst>
  <p:handoutMasterIdLst>
    <p:handoutMasterId r:id="rId22"/>
  </p:handoutMasterIdLst>
  <p:sldIdLst>
    <p:sldId id="257" r:id="rId3"/>
    <p:sldId id="349" r:id="rId5"/>
    <p:sldId id="376" r:id="rId6"/>
    <p:sldId id="351" r:id="rId7"/>
    <p:sldId id="402" r:id="rId8"/>
    <p:sldId id="403" r:id="rId9"/>
    <p:sldId id="409" r:id="rId10"/>
    <p:sldId id="352" r:id="rId11"/>
    <p:sldId id="404" r:id="rId12"/>
    <p:sldId id="417" r:id="rId13"/>
    <p:sldId id="405" r:id="rId14"/>
    <p:sldId id="406" r:id="rId15"/>
    <p:sldId id="407" r:id="rId16"/>
    <p:sldId id="410" r:id="rId17"/>
    <p:sldId id="411" r:id="rId18"/>
    <p:sldId id="414" r:id="rId19"/>
    <p:sldId id="415" r:id="rId20"/>
    <p:sldId id="281" r:id="rId21"/>
  </p:sldIdLst>
  <p:sldSz cx="12192000" cy="6858000"/>
  <p:notesSz cx="6858000" cy="9144000"/>
  <p:embeddedFontLst>
    <p:embeddedFont>
      <p:font typeface="Impact" panose="020B0806030902050204" pitchFamily="34" charset="0"/>
      <p:regular r:id="rId27"/>
    </p:embeddedFont>
    <p:embeddedFont>
      <p:font typeface="Copperplate Gothic Bold" panose="020E0705020206020404" pitchFamily="34" charset="0"/>
      <p:regular r:id="rId28"/>
    </p:embeddedFont>
    <p:embeddedFont>
      <p:font typeface="微软雅黑" panose="020B0503020204020204" charset="-122"/>
      <p:regular r:id="rId29"/>
    </p:embeddedFont>
    <p:embeddedFont>
      <p:font typeface="Calibri" panose="020F0502020204030204" charset="0"/>
      <p:regular r:id="rId30"/>
      <p:bold r:id="rId31"/>
      <p:italic r:id="rId32"/>
      <p:boldItalic r:id="rId33"/>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李 洪" initials="李"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3300"/>
    <a:srgbClr val="339933"/>
    <a:srgbClr val="00CC00"/>
    <a:srgbClr val="28A9D6"/>
    <a:srgbClr val="7FCCE7"/>
    <a:srgbClr val="4AB7DC"/>
    <a:srgbClr val="0033CC"/>
    <a:srgbClr val="4DB8DD"/>
    <a:srgbClr val="404040"/>
    <a:srgbClr val="6AC3E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696" autoAdjust="0"/>
    <p:restoredTop sz="90717" autoAdjust="0"/>
  </p:normalViewPr>
  <p:slideViewPr>
    <p:cSldViewPr showGuides="1">
      <p:cViewPr>
        <p:scale>
          <a:sx n="66" d="100"/>
          <a:sy n="66" d="100"/>
        </p:scale>
        <p:origin x="-2442" y="-900"/>
      </p:cViewPr>
      <p:guideLst>
        <p:guide orient="horz" pos="399"/>
        <p:guide orient="horz" pos="1298"/>
        <p:guide orient="horz" pos="3816"/>
        <p:guide orient="horz" pos="3143"/>
        <p:guide orient="horz" pos="2665"/>
        <p:guide orient="horz" pos="3289"/>
        <p:guide pos="3862"/>
        <p:guide pos="836"/>
        <p:guide pos="7666"/>
        <p:guide pos="6999"/>
        <p:guide pos="1321"/>
        <p:guide pos="6366"/>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25" d="100"/>
        <a:sy n="125" d="100"/>
      </p:scale>
      <p:origin x="0" y="0"/>
    </p:cViewPr>
  </p:sorterViewPr>
  <p:notesViewPr>
    <p:cSldViewPr>
      <p:cViewPr varScale="1">
        <p:scale>
          <a:sx n="125" d="100"/>
          <a:sy n="125" d="100"/>
        </p:scale>
        <p:origin x="-4854" y="-96"/>
      </p:cViewPr>
      <p:guideLst>
        <p:guide orient="horz" pos="2802"/>
        <p:guide pos="2173"/>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3" Type="http://schemas.openxmlformats.org/officeDocument/2006/relationships/font" Target="fonts/font7.fntdata"/><Relationship Id="rId32" Type="http://schemas.openxmlformats.org/officeDocument/2006/relationships/font" Target="fonts/font6.fntdata"/><Relationship Id="rId31" Type="http://schemas.openxmlformats.org/officeDocument/2006/relationships/font" Target="fonts/font5.fntdata"/><Relationship Id="rId30" Type="http://schemas.openxmlformats.org/officeDocument/2006/relationships/font" Target="fonts/font4.fntdata"/><Relationship Id="rId3" Type="http://schemas.openxmlformats.org/officeDocument/2006/relationships/slide" Target="slides/slide1.xml"/><Relationship Id="rId29" Type="http://schemas.openxmlformats.org/officeDocument/2006/relationships/font" Target="fonts/font3.fntdata"/><Relationship Id="rId28" Type="http://schemas.openxmlformats.org/officeDocument/2006/relationships/font" Target="fonts/font2.fntdata"/><Relationship Id="rId27" Type="http://schemas.openxmlformats.org/officeDocument/2006/relationships/font" Target="fonts/font1.fntdata"/><Relationship Id="rId26" Type="http://schemas.openxmlformats.org/officeDocument/2006/relationships/commentAuthors" Target="commentAuthors.xml"/><Relationship Id="rId25" Type="http://schemas.openxmlformats.org/officeDocument/2006/relationships/tableStyles" Target="tableStyles.xml"/><Relationship Id="rId24" Type="http://schemas.openxmlformats.org/officeDocument/2006/relationships/viewProps" Target="viewProps.xml"/><Relationship Id="rId23" Type="http://schemas.openxmlformats.org/officeDocument/2006/relationships/presProps" Target="presProps.xml"/><Relationship Id="rId22" Type="http://schemas.openxmlformats.org/officeDocument/2006/relationships/handoutMaster" Target="handoutMasters/handoutMaster1.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iagrams/colors1.xml><?xml version="1.0" encoding="utf-8"?>
<dgm:colorsDef xmlns:dgm="http://schemas.openxmlformats.org/drawingml/2006/diagram" xmlns:a="http://schemas.openxmlformats.org/drawingml/2006/main" uniqueId="urn:microsoft.com/office/officeart/2005/8/colors/accent1_2#1">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C8F6B0F2-D332-46AA-83F8-5F31409E395F}" type="doc">
      <dgm:prSet loTypeId="urn:microsoft.com/office/officeart/2005/8/layout/list1#1" loCatId="list" qsTypeId="urn:microsoft.com/office/officeart/2005/8/quickstyle/simple1#1" qsCatId="simple" csTypeId="urn:microsoft.com/office/officeart/2005/8/colors/accent1_2#1" csCatId="accent1" phldr="1"/>
      <dgm:spPr/>
      <dgm:t>
        <a:bodyPr/>
        <a:lstStyle/>
        <a:p>
          <a:endParaRPr lang="zh-CN" altLang="en-US"/>
        </a:p>
      </dgm:t>
    </dgm:pt>
    <dgm:pt modelId="{5DE86DF8-07EB-4353-B8D2-FD2D6A7E81B4}">
      <dgm:prSet phldrT="[文本]" phldr="0" custT="0"/>
      <dgm:spPr/>
      <dgm:t>
        <a:bodyPr vert="horz" wrap="square"/>
        <a:lstStyle>
          <a:lvl1pPr algn="l">
            <a:defRPr sz="2500"/>
          </a:lvl1pPr>
          <a:lvl2pPr marL="171450" indent="-171450" algn="l">
            <a:defRPr sz="1900"/>
          </a:lvl2pPr>
          <a:lvl3pPr marL="342900" indent="-171450" algn="l">
            <a:defRPr sz="1900"/>
          </a:lvl3pPr>
          <a:lvl4pPr marL="514350" indent="-171450" algn="l">
            <a:defRPr sz="1900"/>
          </a:lvl4pPr>
          <a:lvl5pPr marL="685800" indent="-171450" algn="l">
            <a:defRPr sz="1900"/>
          </a:lvl5pPr>
          <a:lvl6pPr marL="857250" indent="-171450" algn="l">
            <a:defRPr sz="1900"/>
          </a:lvl6pPr>
          <a:lvl7pPr marL="1028700" indent="-171450" algn="l">
            <a:defRPr sz="1900"/>
          </a:lvl7pPr>
          <a:lvl8pPr marL="1200150" indent="-171450" algn="l">
            <a:defRPr sz="1900"/>
          </a:lvl8pPr>
          <a:lvl9pPr marL="1371600" indent="-171450" algn="l">
            <a:defRPr sz="1900"/>
          </a:lvl9pPr>
        </a:lstStyle>
        <a:p>
          <a:pPr>
            <a:lnSpc>
              <a:spcPct val="100000"/>
            </a:lnSpc>
            <a:spcBef>
              <a:spcPct val="0"/>
            </a:spcBef>
            <a:spcAft>
              <a:spcPct val="35000"/>
            </a:spcAft>
          </a:pPr>
          <a:r>
            <a:rPr lang="zh-CN" altLang="en-US" dirty="0" smtClean="0">
              <a:latin typeface="+mn-ea"/>
            </a:rPr>
            <a:t>了解动环监控系统的组成</a:t>
          </a:r>
          <a:r>
            <a:rPr lang="zh-CN" altLang="en-US" dirty="0"/>
            <a:t/>
          </a:r>
          <a:endParaRPr lang="zh-CN" altLang="en-US" dirty="0"/>
        </a:p>
      </dgm:t>
    </dgm:pt>
    <dgm:pt modelId="{D512A28E-9C2F-449C-9654-53384CE5A0EA}" cxnId="{1A2D8EDF-2A41-4DAF-904E-2C9462B6F384}" type="parTrans">
      <dgm:prSet/>
      <dgm:spPr/>
      <dgm:t>
        <a:bodyPr/>
        <a:lstStyle/>
        <a:p>
          <a:endParaRPr lang="zh-CN" altLang="en-US"/>
        </a:p>
      </dgm:t>
    </dgm:pt>
    <dgm:pt modelId="{C7FEA793-D2B0-42AA-902D-A5DF0DCFC793}" cxnId="{1A2D8EDF-2A41-4DAF-904E-2C9462B6F384}" type="sibTrans">
      <dgm:prSet/>
      <dgm:spPr/>
      <dgm:t>
        <a:bodyPr/>
        <a:lstStyle/>
        <a:p>
          <a:endParaRPr lang="zh-CN" altLang="en-US"/>
        </a:p>
      </dgm:t>
    </dgm:pt>
    <dgm:pt modelId="{2AE6BE5A-23A6-44A0-A077-5F7C6065A7C5}">
      <dgm:prSet phldrT="[文本]" phldr="0" custT="0"/>
      <dgm:spPr/>
      <dgm:t>
        <a:bodyPr vert="horz" wrap="square"/>
        <a:lstStyle>
          <a:lvl1pPr algn="l">
            <a:defRPr sz="2500"/>
          </a:lvl1pPr>
          <a:lvl2pPr marL="171450" indent="-171450" algn="l">
            <a:defRPr sz="1900"/>
          </a:lvl2pPr>
          <a:lvl3pPr marL="342900" indent="-171450" algn="l">
            <a:defRPr sz="1900"/>
          </a:lvl3pPr>
          <a:lvl4pPr marL="514350" indent="-171450" algn="l">
            <a:defRPr sz="1900"/>
          </a:lvl4pPr>
          <a:lvl5pPr marL="685800" indent="-171450" algn="l">
            <a:defRPr sz="1900"/>
          </a:lvl5pPr>
          <a:lvl6pPr marL="857250" indent="-171450" algn="l">
            <a:defRPr sz="1900"/>
          </a:lvl6pPr>
          <a:lvl7pPr marL="1028700" indent="-171450" algn="l">
            <a:defRPr sz="1900"/>
          </a:lvl7pPr>
          <a:lvl8pPr marL="1200150" indent="-171450" algn="l">
            <a:defRPr sz="1900"/>
          </a:lvl8pPr>
          <a:lvl9pPr marL="1371600" indent="-171450" algn="l">
            <a:defRPr sz="1900"/>
          </a:lvl9pPr>
        </a:lstStyle>
        <a:p>
          <a:pPr>
            <a:lnSpc>
              <a:spcPct val="100000"/>
            </a:lnSpc>
            <a:spcBef>
              <a:spcPct val="0"/>
            </a:spcBef>
            <a:spcAft>
              <a:spcPct val="35000"/>
            </a:spcAft>
          </a:pPr>
          <a:r>
            <a:rPr lang="zh-CN" altLang="en-US" dirty="0" smtClean="0">
              <a:latin typeface="+mn-ea"/>
            </a:rPr>
            <a:t>掌握动环监控系统软件的操作与维护</a:t>
          </a:r>
          <a:r>
            <a:rPr lang="zh-CN" altLang="en-US" dirty="0"/>
            <a:t/>
          </a:r>
          <a:endParaRPr lang="zh-CN" altLang="en-US" dirty="0"/>
        </a:p>
      </dgm:t>
    </dgm:pt>
    <dgm:pt modelId="{7F1FDFA6-925B-46DE-9CA0-630112EB1F25}" cxnId="{D8F3C2BA-C513-42B0-BEB6-0871AF0FA1CB}" type="parTrans">
      <dgm:prSet/>
      <dgm:spPr/>
      <dgm:t>
        <a:bodyPr/>
        <a:lstStyle/>
        <a:p>
          <a:endParaRPr lang="zh-CN" altLang="en-US"/>
        </a:p>
      </dgm:t>
    </dgm:pt>
    <dgm:pt modelId="{4E032D47-9311-4D6D-B9CC-0B0DECD72930}" cxnId="{D8F3C2BA-C513-42B0-BEB6-0871AF0FA1CB}" type="sibTrans">
      <dgm:prSet/>
      <dgm:spPr/>
      <dgm:t>
        <a:bodyPr/>
        <a:lstStyle/>
        <a:p>
          <a:endParaRPr lang="zh-CN" altLang="en-US"/>
        </a:p>
      </dgm:t>
    </dgm:pt>
    <dgm:pt modelId="{4BAD2CF2-935E-4864-BB41-DD2C3124A314}">
      <dgm:prSet phldrT="[文本]"/>
      <dgm:spPr/>
      <dgm:t>
        <a:bodyPr/>
        <a:lstStyle/>
        <a:p>
          <a:r>
            <a:rPr lang="zh-CN" altLang="en-US" dirty="0" smtClean="0">
              <a:latin typeface="+mn-ea"/>
            </a:rPr>
            <a:t>解决一般常见问题</a:t>
          </a:r>
          <a:endParaRPr lang="zh-CN" altLang="en-US" dirty="0"/>
        </a:p>
      </dgm:t>
    </dgm:pt>
    <dgm:pt modelId="{986D25C5-897D-4553-B98F-58C8647E7CE9}" cxnId="{FD1D5F52-3CFF-4443-8EAC-2C2AF7A3D56C}" type="parTrans">
      <dgm:prSet/>
      <dgm:spPr/>
      <dgm:t>
        <a:bodyPr/>
        <a:lstStyle/>
        <a:p>
          <a:endParaRPr lang="zh-CN" altLang="en-US"/>
        </a:p>
      </dgm:t>
    </dgm:pt>
    <dgm:pt modelId="{801C807C-5E6C-48F0-B175-526C5CFE5F9E}" cxnId="{FD1D5F52-3CFF-4443-8EAC-2C2AF7A3D56C}" type="sibTrans">
      <dgm:prSet/>
      <dgm:spPr/>
      <dgm:t>
        <a:bodyPr/>
        <a:lstStyle/>
        <a:p>
          <a:endParaRPr lang="zh-CN" altLang="en-US"/>
        </a:p>
      </dgm:t>
    </dgm:pt>
    <dgm:pt modelId="{552E2E34-F847-4E71-8B94-1096022514A7}" type="pres">
      <dgm:prSet presAssocID="{C8F6B0F2-D332-46AA-83F8-5F31409E395F}" presName="linear" presStyleCnt="0">
        <dgm:presLayoutVars>
          <dgm:dir/>
          <dgm:animLvl val="lvl"/>
          <dgm:resizeHandles val="exact"/>
        </dgm:presLayoutVars>
      </dgm:prSet>
      <dgm:spPr/>
      <dgm:t>
        <a:bodyPr/>
        <a:lstStyle/>
        <a:p>
          <a:endParaRPr lang="zh-CN" altLang="en-US"/>
        </a:p>
      </dgm:t>
    </dgm:pt>
    <dgm:pt modelId="{70C8C3C4-F96B-4560-BF1B-30030FE61BC5}" type="pres">
      <dgm:prSet presAssocID="{5DE86DF8-07EB-4353-B8D2-FD2D6A7E81B4}" presName="parentLin" presStyleCnt="0"/>
      <dgm:spPr/>
    </dgm:pt>
    <dgm:pt modelId="{44CF5350-505A-4F48-9269-B1A4CA494012}" type="pres">
      <dgm:prSet presAssocID="{5DE86DF8-07EB-4353-B8D2-FD2D6A7E81B4}" presName="parentLeftMargin" presStyleCnt="0"/>
      <dgm:spPr/>
      <dgm:t>
        <a:bodyPr/>
        <a:lstStyle/>
        <a:p>
          <a:endParaRPr lang="zh-CN" altLang="en-US"/>
        </a:p>
      </dgm:t>
    </dgm:pt>
    <dgm:pt modelId="{B0DD292B-1C7E-44DC-AD94-4EC697801AD1}" type="pres">
      <dgm:prSet presAssocID="{5DE86DF8-07EB-4353-B8D2-FD2D6A7E81B4}" presName="parentText" presStyleLbl="node1" presStyleIdx="0" presStyleCnt="3">
        <dgm:presLayoutVars>
          <dgm:chMax val="0"/>
          <dgm:bulletEnabled val="1"/>
        </dgm:presLayoutVars>
      </dgm:prSet>
      <dgm:spPr/>
      <dgm:t>
        <a:bodyPr/>
        <a:lstStyle/>
        <a:p>
          <a:endParaRPr lang="zh-CN" altLang="en-US"/>
        </a:p>
      </dgm:t>
    </dgm:pt>
    <dgm:pt modelId="{5E29D177-E521-4CC5-A613-B72BDB24BAB1}" type="pres">
      <dgm:prSet presAssocID="{5DE86DF8-07EB-4353-B8D2-FD2D6A7E81B4}" presName="negativeSpace" presStyleCnt="0"/>
      <dgm:spPr/>
    </dgm:pt>
    <dgm:pt modelId="{9F64F6C0-BA71-48C3-8645-6C97B5C0D0B8}" type="pres">
      <dgm:prSet presAssocID="{5DE86DF8-07EB-4353-B8D2-FD2D6A7E81B4}" presName="childText" presStyleLbl="conFgAcc1" presStyleIdx="0" presStyleCnt="3">
        <dgm:presLayoutVars>
          <dgm:bulletEnabled val="1"/>
        </dgm:presLayoutVars>
      </dgm:prSet>
      <dgm:spPr/>
    </dgm:pt>
    <dgm:pt modelId="{D13C337E-ACB2-4F99-BA8B-B72A2476A2D5}" type="pres">
      <dgm:prSet presAssocID="{C7FEA793-D2B0-42AA-902D-A5DF0DCFC793}" presName="spaceBetweenRectangles" presStyleCnt="0"/>
      <dgm:spPr/>
    </dgm:pt>
    <dgm:pt modelId="{0F175430-2AB8-4A5E-A82A-7712571B06CB}" type="pres">
      <dgm:prSet presAssocID="{2AE6BE5A-23A6-44A0-A077-5F7C6065A7C5}" presName="parentLin" presStyleCnt="0"/>
      <dgm:spPr/>
    </dgm:pt>
    <dgm:pt modelId="{91BF38B5-1646-4F2D-BF43-6FB159AC1B43}" type="pres">
      <dgm:prSet presAssocID="{2AE6BE5A-23A6-44A0-A077-5F7C6065A7C5}" presName="parentLeftMargin" presStyleCnt="0"/>
      <dgm:spPr/>
      <dgm:t>
        <a:bodyPr/>
        <a:lstStyle/>
        <a:p>
          <a:endParaRPr lang="zh-CN" altLang="en-US"/>
        </a:p>
      </dgm:t>
    </dgm:pt>
    <dgm:pt modelId="{D20F7541-C1DE-4029-B311-1D094EB0EA7C}" type="pres">
      <dgm:prSet presAssocID="{2AE6BE5A-23A6-44A0-A077-5F7C6065A7C5}" presName="parentText" presStyleLbl="node1" presStyleIdx="1" presStyleCnt="3">
        <dgm:presLayoutVars>
          <dgm:chMax val="0"/>
          <dgm:bulletEnabled val="1"/>
        </dgm:presLayoutVars>
      </dgm:prSet>
      <dgm:spPr/>
      <dgm:t>
        <a:bodyPr/>
        <a:lstStyle/>
        <a:p>
          <a:endParaRPr lang="zh-CN" altLang="en-US"/>
        </a:p>
      </dgm:t>
    </dgm:pt>
    <dgm:pt modelId="{97CFB5DE-1C56-4926-9446-30964EC2279B}" type="pres">
      <dgm:prSet presAssocID="{2AE6BE5A-23A6-44A0-A077-5F7C6065A7C5}" presName="negativeSpace" presStyleCnt="0"/>
      <dgm:spPr/>
    </dgm:pt>
    <dgm:pt modelId="{789A384A-1F53-4713-9DAD-43656C639692}" type="pres">
      <dgm:prSet presAssocID="{2AE6BE5A-23A6-44A0-A077-5F7C6065A7C5}" presName="childText" presStyleLbl="conFgAcc1" presStyleIdx="1" presStyleCnt="3">
        <dgm:presLayoutVars>
          <dgm:bulletEnabled val="1"/>
        </dgm:presLayoutVars>
      </dgm:prSet>
      <dgm:spPr/>
    </dgm:pt>
    <dgm:pt modelId="{7FE2C8A7-460D-44B8-BDCC-B0DDE057B5E3}" type="pres">
      <dgm:prSet presAssocID="{4E032D47-9311-4D6D-B9CC-0B0DECD72930}" presName="spaceBetweenRectangles" presStyleCnt="0"/>
      <dgm:spPr/>
    </dgm:pt>
    <dgm:pt modelId="{988FDF10-57FF-4716-B219-55302F7573E8}" type="pres">
      <dgm:prSet presAssocID="{4BAD2CF2-935E-4864-BB41-DD2C3124A314}" presName="parentLin" presStyleCnt="0"/>
      <dgm:spPr/>
    </dgm:pt>
    <dgm:pt modelId="{CDA119D8-0EB7-4BC9-A67C-1453F3C6FA9C}" type="pres">
      <dgm:prSet presAssocID="{4BAD2CF2-935E-4864-BB41-DD2C3124A314}" presName="parentLeftMargin" presStyleCnt="0"/>
      <dgm:spPr/>
      <dgm:t>
        <a:bodyPr/>
        <a:lstStyle/>
        <a:p>
          <a:endParaRPr lang="zh-CN" altLang="en-US"/>
        </a:p>
      </dgm:t>
    </dgm:pt>
    <dgm:pt modelId="{8793BB30-E4A0-489F-A7B8-558E506D7D51}" type="pres">
      <dgm:prSet presAssocID="{4BAD2CF2-935E-4864-BB41-DD2C3124A314}" presName="parentText" presStyleLbl="node1" presStyleIdx="2" presStyleCnt="3">
        <dgm:presLayoutVars>
          <dgm:chMax val="0"/>
          <dgm:bulletEnabled val="1"/>
        </dgm:presLayoutVars>
      </dgm:prSet>
      <dgm:spPr/>
      <dgm:t>
        <a:bodyPr/>
        <a:lstStyle/>
        <a:p>
          <a:endParaRPr lang="zh-CN" altLang="en-US"/>
        </a:p>
      </dgm:t>
    </dgm:pt>
    <dgm:pt modelId="{1E816B80-FD37-4EEB-BD94-7E82DC33CD44}" type="pres">
      <dgm:prSet presAssocID="{4BAD2CF2-935E-4864-BB41-DD2C3124A314}" presName="negativeSpace" presStyleCnt="0"/>
      <dgm:spPr/>
    </dgm:pt>
    <dgm:pt modelId="{BBBF3F47-2212-48C4-A356-580D593B1BB5}" type="pres">
      <dgm:prSet presAssocID="{4BAD2CF2-935E-4864-BB41-DD2C3124A314}" presName="childText" presStyleLbl="conFgAcc1" presStyleIdx="2" presStyleCnt="3">
        <dgm:presLayoutVars>
          <dgm:bulletEnabled val="1"/>
        </dgm:presLayoutVars>
      </dgm:prSet>
      <dgm:spPr/>
    </dgm:pt>
  </dgm:ptLst>
  <dgm:cxnLst>
    <dgm:cxn modelId="{1A2D8EDF-2A41-4DAF-904E-2C9462B6F384}" srcId="{C8F6B0F2-D332-46AA-83F8-5F31409E395F}" destId="{5DE86DF8-07EB-4353-B8D2-FD2D6A7E81B4}" srcOrd="0" destOrd="0" parTransId="{D512A28E-9C2F-449C-9654-53384CE5A0EA}" sibTransId="{C7FEA793-D2B0-42AA-902D-A5DF0DCFC793}"/>
    <dgm:cxn modelId="{D8F3C2BA-C513-42B0-BEB6-0871AF0FA1CB}" srcId="{C8F6B0F2-D332-46AA-83F8-5F31409E395F}" destId="{2AE6BE5A-23A6-44A0-A077-5F7C6065A7C5}" srcOrd="1" destOrd="0" parTransId="{7F1FDFA6-925B-46DE-9CA0-630112EB1F25}" sibTransId="{4E032D47-9311-4D6D-B9CC-0B0DECD72930}"/>
    <dgm:cxn modelId="{FD1D5F52-3CFF-4443-8EAC-2C2AF7A3D56C}" srcId="{C8F6B0F2-D332-46AA-83F8-5F31409E395F}" destId="{4BAD2CF2-935E-4864-BB41-DD2C3124A314}" srcOrd="2" destOrd="0" parTransId="{986D25C5-897D-4553-B98F-58C8647E7CE9}" sibTransId="{801C807C-5E6C-48F0-B175-526C5CFE5F9E}"/>
    <dgm:cxn modelId="{F9177600-B9A4-45AB-B924-7D4ED1FD490F}" type="presOf" srcId="{C8F6B0F2-D332-46AA-83F8-5F31409E395F}" destId="{552E2E34-F847-4E71-8B94-1096022514A7}" srcOrd="0" destOrd="0" presId="urn:microsoft.com/office/officeart/2005/8/layout/list1#1"/>
    <dgm:cxn modelId="{4D67D063-0013-4BF4-9DA5-D0CE06DA294A}" type="presParOf" srcId="{552E2E34-F847-4E71-8B94-1096022514A7}" destId="{70C8C3C4-F96B-4560-BF1B-30030FE61BC5}" srcOrd="0" destOrd="0" presId="urn:microsoft.com/office/officeart/2005/8/layout/list1#1"/>
    <dgm:cxn modelId="{00CAA64C-5915-49CE-98D9-BF8FB05ACD2A}" type="presParOf" srcId="{70C8C3C4-F96B-4560-BF1B-30030FE61BC5}" destId="{44CF5350-505A-4F48-9269-B1A4CA494012}" srcOrd="0" destOrd="0" presId="urn:microsoft.com/office/officeart/2005/8/layout/list1#1"/>
    <dgm:cxn modelId="{D7BE1D2C-BBE6-4C2F-8850-3BD5A0E61B37}" type="presOf" srcId="{5DE86DF8-07EB-4353-B8D2-FD2D6A7E81B4}" destId="{44CF5350-505A-4F48-9269-B1A4CA494012}" srcOrd="0" destOrd="0" presId="urn:microsoft.com/office/officeart/2005/8/layout/list1#1"/>
    <dgm:cxn modelId="{5CFBBA3E-7894-4466-B061-1111BE4C8ACF}" type="presParOf" srcId="{70C8C3C4-F96B-4560-BF1B-30030FE61BC5}" destId="{B0DD292B-1C7E-44DC-AD94-4EC697801AD1}" srcOrd="1" destOrd="0" presId="urn:microsoft.com/office/officeart/2005/8/layout/list1#1"/>
    <dgm:cxn modelId="{D2CC74CC-2D9B-46B0-A721-1D9F849E2C50}" type="presOf" srcId="{5DE86DF8-07EB-4353-B8D2-FD2D6A7E81B4}" destId="{B0DD292B-1C7E-44DC-AD94-4EC697801AD1}" srcOrd="0" destOrd="0" presId="urn:microsoft.com/office/officeart/2005/8/layout/list1#1"/>
    <dgm:cxn modelId="{BBE260A4-EC50-4572-B342-8B0080508233}" type="presParOf" srcId="{552E2E34-F847-4E71-8B94-1096022514A7}" destId="{5E29D177-E521-4CC5-A613-B72BDB24BAB1}" srcOrd="1" destOrd="0" presId="urn:microsoft.com/office/officeart/2005/8/layout/list1#1"/>
    <dgm:cxn modelId="{7E13AFFE-CE52-4A56-BA77-8207F4306BD6}" type="presParOf" srcId="{552E2E34-F847-4E71-8B94-1096022514A7}" destId="{9F64F6C0-BA71-48C3-8645-6C97B5C0D0B8}" srcOrd="2" destOrd="0" presId="urn:microsoft.com/office/officeart/2005/8/layout/list1#1"/>
    <dgm:cxn modelId="{391062FE-7AAF-40C6-8BAF-2687962A635C}" type="presParOf" srcId="{552E2E34-F847-4E71-8B94-1096022514A7}" destId="{D13C337E-ACB2-4F99-BA8B-B72A2476A2D5}" srcOrd="3" destOrd="0" presId="urn:microsoft.com/office/officeart/2005/8/layout/list1#1"/>
    <dgm:cxn modelId="{C015612F-5E78-4B68-BBAD-3EB2DD9C81B0}" type="presParOf" srcId="{552E2E34-F847-4E71-8B94-1096022514A7}" destId="{0F175430-2AB8-4A5E-A82A-7712571B06CB}" srcOrd="4" destOrd="0" presId="urn:microsoft.com/office/officeart/2005/8/layout/list1#1"/>
    <dgm:cxn modelId="{43211BA7-8441-407C-BAA7-6EF0469C20E9}" type="presParOf" srcId="{0F175430-2AB8-4A5E-A82A-7712571B06CB}" destId="{91BF38B5-1646-4F2D-BF43-6FB159AC1B43}" srcOrd="0" destOrd="4" presId="urn:microsoft.com/office/officeart/2005/8/layout/list1#1"/>
    <dgm:cxn modelId="{75CCDF07-2DD1-4D57-ACB2-AB13654CAB3E}" type="presOf" srcId="{2AE6BE5A-23A6-44A0-A077-5F7C6065A7C5}" destId="{91BF38B5-1646-4F2D-BF43-6FB159AC1B43}" srcOrd="0" destOrd="0" presId="urn:microsoft.com/office/officeart/2005/8/layout/list1#1"/>
    <dgm:cxn modelId="{1A58B820-AE6D-4662-8570-96DB5EBB660B}" type="presParOf" srcId="{0F175430-2AB8-4A5E-A82A-7712571B06CB}" destId="{D20F7541-C1DE-4029-B311-1D094EB0EA7C}" srcOrd="1" destOrd="4" presId="urn:microsoft.com/office/officeart/2005/8/layout/list1#1"/>
    <dgm:cxn modelId="{D8FA666C-ED1D-4930-9952-FC5A0B91B1F7}" type="presOf" srcId="{2AE6BE5A-23A6-44A0-A077-5F7C6065A7C5}" destId="{D20F7541-C1DE-4029-B311-1D094EB0EA7C}" srcOrd="0" destOrd="0" presId="urn:microsoft.com/office/officeart/2005/8/layout/list1#1"/>
    <dgm:cxn modelId="{5E6F479B-3D67-455B-B3A0-83F2DE6585BB}" type="presParOf" srcId="{552E2E34-F847-4E71-8B94-1096022514A7}" destId="{97CFB5DE-1C56-4926-9446-30964EC2279B}" srcOrd="5" destOrd="0" presId="urn:microsoft.com/office/officeart/2005/8/layout/list1#1"/>
    <dgm:cxn modelId="{4F5BB000-D546-46EA-B8AE-507C841F5A55}" type="presParOf" srcId="{552E2E34-F847-4E71-8B94-1096022514A7}" destId="{789A384A-1F53-4713-9DAD-43656C639692}" srcOrd="6" destOrd="0" presId="urn:microsoft.com/office/officeart/2005/8/layout/list1#1"/>
    <dgm:cxn modelId="{466A219B-BAD2-4950-96A1-8922AC1477A6}" type="presParOf" srcId="{552E2E34-F847-4E71-8B94-1096022514A7}" destId="{7FE2C8A7-460D-44B8-BDCC-B0DDE057B5E3}" srcOrd="7" destOrd="0" presId="urn:microsoft.com/office/officeart/2005/8/layout/list1#1"/>
    <dgm:cxn modelId="{B5D5BE49-79C4-46FE-BED9-EC519C20758D}" type="presParOf" srcId="{552E2E34-F847-4E71-8B94-1096022514A7}" destId="{988FDF10-57FF-4716-B219-55302F7573E8}" srcOrd="8" destOrd="0" presId="urn:microsoft.com/office/officeart/2005/8/layout/list1#1"/>
    <dgm:cxn modelId="{845539B6-8114-4E8D-BE38-F64075258BD8}" type="presParOf" srcId="{988FDF10-57FF-4716-B219-55302F7573E8}" destId="{CDA119D8-0EB7-4BC9-A67C-1453F3C6FA9C}" srcOrd="0" destOrd="8" presId="urn:microsoft.com/office/officeart/2005/8/layout/list1#1"/>
    <dgm:cxn modelId="{8C095453-A0CC-4312-9007-B4F2643967C6}" type="presOf" srcId="{4BAD2CF2-935E-4864-BB41-DD2C3124A314}" destId="{CDA119D8-0EB7-4BC9-A67C-1453F3C6FA9C}" srcOrd="0" destOrd="0" presId="urn:microsoft.com/office/officeart/2005/8/layout/list1#1"/>
    <dgm:cxn modelId="{B0CB7FBF-1ED6-410E-A5BA-2D290B764087}" type="presParOf" srcId="{988FDF10-57FF-4716-B219-55302F7573E8}" destId="{8793BB30-E4A0-489F-A7B8-558E506D7D51}" srcOrd="1" destOrd="8" presId="urn:microsoft.com/office/officeart/2005/8/layout/list1#1"/>
    <dgm:cxn modelId="{3DB5ABFF-4EBE-4E99-9DD4-2F4C0FD5414E}" type="presOf" srcId="{4BAD2CF2-935E-4864-BB41-DD2C3124A314}" destId="{8793BB30-E4A0-489F-A7B8-558E506D7D51}" srcOrd="0" destOrd="0" presId="urn:microsoft.com/office/officeart/2005/8/layout/list1#1"/>
    <dgm:cxn modelId="{B03FE29D-4375-4E79-B12E-C0D0789E459A}" type="presParOf" srcId="{552E2E34-F847-4E71-8B94-1096022514A7}" destId="{1E816B80-FD37-4EEB-BD94-7E82DC33CD44}" srcOrd="9" destOrd="0" presId="urn:microsoft.com/office/officeart/2005/8/layout/list1#1"/>
    <dgm:cxn modelId="{D26186B3-C371-478E-A567-D8B55EEA37F7}" type="presParOf" srcId="{552E2E34-F847-4E71-8B94-1096022514A7}" destId="{BBBF3F47-2212-48C4-A356-580D593B1BB5}" srcOrd="10" destOrd="0" presId="urn:microsoft.com/office/officeart/2005/8/layout/list1#1"/>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rawing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9F64F6C0-BA71-48C3-8645-6C97B5C0D0B8}">
      <dsp:nvSpPr>
        <dsp:cNvPr id="0" name=""/>
        <dsp:cNvSpPr/>
      </dsp:nvSpPr>
      <dsp:spPr>
        <a:xfrm>
          <a:off x="0" y="1444833"/>
          <a:ext cx="8128000" cy="6300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0DD292B-1C7E-44DC-AD94-4EC697801AD1}">
      <dsp:nvSpPr>
        <dsp:cNvPr id="0" name=""/>
        <dsp:cNvSpPr/>
      </dsp:nvSpPr>
      <dsp:spPr>
        <a:xfrm>
          <a:off x="406400" y="1075833"/>
          <a:ext cx="5689600" cy="7380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5053" tIns="0" rIns="215053" bIns="0" numCol="1" spcCol="1270" anchor="ctr" anchorCtr="0">
          <a:noAutofit/>
        </a:bodyPr>
        <a:lstStyle/>
        <a:p>
          <a:pPr lvl="0" algn="l" defTabSz="1111250">
            <a:lnSpc>
              <a:spcPct val="90000"/>
            </a:lnSpc>
            <a:spcBef>
              <a:spcPct val="0"/>
            </a:spcBef>
            <a:spcAft>
              <a:spcPct val="35000"/>
            </a:spcAft>
          </a:pPr>
          <a:r>
            <a:rPr lang="zh-CN" altLang="en-US" sz="2500" kern="1200" dirty="0" smtClean="0">
              <a:latin typeface="+mn-ea"/>
            </a:rPr>
            <a:t>了解门禁系统的组成</a:t>
          </a:r>
          <a:endParaRPr lang="zh-CN" altLang="en-US" sz="2500" kern="1200" dirty="0"/>
        </a:p>
      </dsp:txBody>
      <dsp:txXfrm>
        <a:off x="406400" y="1075833"/>
        <a:ext cx="5689600" cy="738000"/>
      </dsp:txXfrm>
    </dsp:sp>
    <dsp:sp modelId="{789A384A-1F53-4713-9DAD-43656C639692}">
      <dsp:nvSpPr>
        <dsp:cNvPr id="0" name=""/>
        <dsp:cNvSpPr/>
      </dsp:nvSpPr>
      <dsp:spPr>
        <a:xfrm>
          <a:off x="0" y="2578833"/>
          <a:ext cx="8128000" cy="6300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20F7541-C1DE-4029-B311-1D094EB0EA7C}">
      <dsp:nvSpPr>
        <dsp:cNvPr id="0" name=""/>
        <dsp:cNvSpPr/>
      </dsp:nvSpPr>
      <dsp:spPr>
        <a:xfrm>
          <a:off x="406400" y="2209833"/>
          <a:ext cx="5689600" cy="7380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5053" tIns="0" rIns="215053" bIns="0" numCol="1" spcCol="1270" anchor="ctr" anchorCtr="0">
          <a:noAutofit/>
        </a:bodyPr>
        <a:lstStyle/>
        <a:p>
          <a:pPr lvl="0" algn="l" defTabSz="1111250">
            <a:lnSpc>
              <a:spcPct val="90000"/>
            </a:lnSpc>
            <a:spcBef>
              <a:spcPct val="0"/>
            </a:spcBef>
            <a:spcAft>
              <a:spcPct val="35000"/>
            </a:spcAft>
          </a:pPr>
          <a:r>
            <a:rPr lang="zh-CN" altLang="en-US" sz="2500" kern="1200" dirty="0" smtClean="0">
              <a:latin typeface="+mn-ea"/>
            </a:rPr>
            <a:t>掌握门禁系统软件的一般操作与维护</a:t>
          </a:r>
          <a:endParaRPr lang="zh-CN" altLang="en-US" sz="2500" kern="1200" dirty="0"/>
        </a:p>
      </dsp:txBody>
      <dsp:txXfrm>
        <a:off x="406400" y="2209833"/>
        <a:ext cx="5689600" cy="738000"/>
      </dsp:txXfrm>
    </dsp:sp>
    <dsp:sp modelId="{BBBF3F47-2212-48C4-A356-580D593B1BB5}">
      <dsp:nvSpPr>
        <dsp:cNvPr id="0" name=""/>
        <dsp:cNvSpPr/>
      </dsp:nvSpPr>
      <dsp:spPr>
        <a:xfrm>
          <a:off x="0" y="3712833"/>
          <a:ext cx="8128000" cy="6300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793BB30-E4A0-489F-A7B8-558E506D7D51}">
      <dsp:nvSpPr>
        <dsp:cNvPr id="0" name=""/>
        <dsp:cNvSpPr/>
      </dsp:nvSpPr>
      <dsp:spPr>
        <a:xfrm>
          <a:off x="406400" y="3343833"/>
          <a:ext cx="5689600" cy="7380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5053" tIns="0" rIns="215053" bIns="0" numCol="1" spcCol="1270" anchor="ctr" anchorCtr="0">
          <a:noAutofit/>
        </a:bodyPr>
        <a:lstStyle/>
        <a:p>
          <a:pPr lvl="0" algn="l" defTabSz="1111250">
            <a:lnSpc>
              <a:spcPct val="90000"/>
            </a:lnSpc>
            <a:spcBef>
              <a:spcPct val="0"/>
            </a:spcBef>
            <a:spcAft>
              <a:spcPct val="35000"/>
            </a:spcAft>
          </a:pPr>
          <a:r>
            <a:rPr lang="zh-CN" altLang="en-US" sz="2500" kern="1200" dirty="0" smtClean="0">
              <a:latin typeface="+mn-ea"/>
            </a:rPr>
            <a:t>解决一般常见问题</a:t>
          </a:r>
          <a:endParaRPr lang="zh-CN" altLang="en-US" sz="2500" kern="1200" dirty="0"/>
        </a:p>
      </dsp:txBody>
      <dsp:txXfrm>
        <a:off x="406400" y="3343833"/>
        <a:ext cx="5689600" cy="738000"/>
      </dsp:txXfrm>
    </dsp:sp>
  </dsp:spTree>
</dsp:drawing>
</file>

<file path=ppt/diagrams/layout1.xml><?xml version="1.0" encoding="utf-8"?>
<dgm:layoutDef xmlns:dgm="http://schemas.openxmlformats.org/drawingml/2006/diagram" xmlns:a="http://schemas.openxmlformats.org/drawingml/2006/main" uniqueId="urn:microsoft.com/office/officeart/2005/8/layout/list1#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rSet qsTypeId="urn:microsoft.com/office/officeart/2005/8/quickstyle/simple5"/>
        </dgm:pt>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nodeHorzAlign" val="l"/>
          <dgm:param type="horzAlign" val="l"/>
        </dgm:alg>
      </dgm:if>
      <dgm:else name="Name2">
        <dgm:alg type="lin">
          <dgm:param type="linDir" val="fromT"/>
          <dgm:param type="vertAlign" val="mid"/>
          <dgm:param type="nodeHorzAlign" val="r"/>
          <dgm:param typ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nodeHorzAlign" val="l"/>
              <dgm:param type="horzAlign" val="l"/>
            </dgm:alg>
          </dgm:if>
          <dgm:else name="Name6">
            <dgm:alg type="lin">
              <dgm:param type="linDir" val="fromR"/>
              <dgm:param type="nodeHorzAlign" val="r"/>
              <dgm:param typ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8BBFD89-BB28-47C4-8202-677F6E447B05}"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9B43D1DB-4B89-4B9E-99FA-51A04CF95A36}"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5BD7BAD-2227-4ED9-976D-74FC1DE8D0D6}"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502BD0B-23ED-4A76-9C99-2E249C5C7E4F}"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02BD0B-23ED-4A76-9C99-2E249C5C7E4F}"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02BD0B-23ED-4A76-9C99-2E249C5C7E4F}"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02BD0B-23ED-4A76-9C99-2E249C5C7E4F}"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02BD0B-23ED-4A76-9C99-2E249C5C7E4F}"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02BD0B-23ED-4A76-9C99-2E249C5C7E4F}"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02BD0B-23ED-4A76-9C99-2E249C5C7E4F}"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02BD0B-23ED-4A76-9C99-2E249C5C7E4F}"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02BD0B-23ED-4A76-9C99-2E249C5C7E4F}"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02BD0B-23ED-4A76-9C99-2E249C5C7E4F}"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02BD0B-23ED-4A76-9C99-2E249C5C7E4F}"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02BD0B-23ED-4A76-9C99-2E249C5C7E4F}"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02BD0B-23ED-4A76-9C99-2E249C5C7E4F}"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02BD0B-23ED-4A76-9C99-2E249C5C7E4F}"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02BD0B-23ED-4A76-9C99-2E249C5C7E4F}"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02BD0B-23ED-4A76-9C99-2E249C5C7E4F}"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02BD0B-23ED-4A76-9C99-2E249C5C7E4F}"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02BD0B-23ED-4A76-9C99-2E249C5C7E4F}"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themeOverride" Target="../theme/themeOverride2.xm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
    <p:bg>
      <p:bgPr>
        <a:gradFill>
          <a:gsLst>
            <a:gs pos="0">
              <a:schemeClr val="accent1">
                <a:lumMod val="5000"/>
                <a:lumOff val="95000"/>
              </a:schemeClr>
            </a:gs>
            <a:gs pos="63000">
              <a:schemeClr val="bg1">
                <a:lumMod val="95000"/>
              </a:schemeClr>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矩形 1"/>
          <p:cNvSpPr/>
          <p:nvPr userDrawn="1"/>
        </p:nvSpPr>
        <p:spPr>
          <a:xfrm>
            <a:off x="0" y="2181876"/>
            <a:ext cx="12192000" cy="1848206"/>
          </a:xfrm>
          <a:prstGeom prst="rect">
            <a:avLst/>
          </a:prstGeom>
          <a:solidFill>
            <a:schemeClr val="accent1"/>
          </a:solidFill>
          <a:ln>
            <a:noFill/>
          </a:ln>
          <a:effectLst/>
        </p:spPr>
        <p:txBody>
          <a:bodyPr vert="horz" wrap="square" lIns="121920" tIns="60960" rIns="121920" bIns="60960" numCol="1" anchor="t" anchorCtr="0" compatLnSpc="1"/>
          <a:lstStyle/>
          <a:p>
            <a:endParaRPr lang="zh-CN" altLang="en-US" sz="2400"/>
          </a:p>
        </p:txBody>
      </p:sp>
      <p:cxnSp>
        <p:nvCxnSpPr>
          <p:cNvPr id="3" name="直接连接符 2"/>
          <p:cNvCxnSpPr/>
          <p:nvPr userDrawn="1"/>
        </p:nvCxnSpPr>
        <p:spPr>
          <a:xfrm>
            <a:off x="0" y="4221088"/>
            <a:ext cx="121920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TextBox 13"/>
          <p:cNvSpPr txBox="1"/>
          <p:nvPr userDrawn="1"/>
        </p:nvSpPr>
        <p:spPr>
          <a:xfrm>
            <a:off x="3402260" y="2567806"/>
            <a:ext cx="5387481" cy="1076325"/>
          </a:xfrm>
          <a:prstGeom prst="rect">
            <a:avLst/>
          </a:prstGeom>
          <a:noFill/>
          <a:effectLst>
            <a:outerShdw blurRad="50800" dist="38100" dir="2700000" algn="tl" rotWithShape="0">
              <a:prstClr val="black">
                <a:alpha val="40000"/>
              </a:prstClr>
            </a:outerShdw>
          </a:effectLst>
        </p:spPr>
        <p:txBody>
          <a:bodyPr wrap="square" rtlCol="0">
            <a:spAutoFit/>
          </a:bodyPr>
          <a:lstStyle/>
          <a:p>
            <a:pPr algn="ctr"/>
            <a:r>
              <a:rPr lang="zh-CN" altLang="en-US" sz="3200" b="1" dirty="0" smtClean="0">
                <a:ln w="3175">
                  <a:solidFill>
                    <a:srgbClr val="31A5D7"/>
                  </a:solidFill>
                </a:ln>
                <a:solidFill>
                  <a:schemeClr val="bg1"/>
                </a:solidFill>
                <a:latin typeface="+mj-ea"/>
                <a:ea typeface="+mj-ea"/>
              </a:rPr>
              <a:t>润泽科技数据中心</a:t>
            </a:r>
            <a:endParaRPr lang="zh-CN" altLang="en-US" sz="3200" b="1" dirty="0" smtClean="0">
              <a:ln w="3175">
                <a:solidFill>
                  <a:srgbClr val="31A5D7"/>
                </a:solidFill>
              </a:ln>
              <a:solidFill>
                <a:schemeClr val="bg1"/>
              </a:solidFill>
              <a:latin typeface="+mj-ea"/>
              <a:ea typeface="+mj-ea"/>
            </a:endParaRPr>
          </a:p>
          <a:p>
            <a:pPr algn="ctr"/>
            <a:endParaRPr lang="en-US" altLang="zh-CN" sz="3200" b="1" dirty="0" smtClean="0">
              <a:ln w="3175">
                <a:solidFill>
                  <a:srgbClr val="31A5D7"/>
                </a:solidFill>
              </a:ln>
              <a:solidFill>
                <a:schemeClr val="bg1"/>
              </a:solidFill>
              <a:latin typeface="+mj-ea"/>
              <a:ea typeface="+mj-ea"/>
            </a:endParaRPr>
          </a:p>
        </p:txBody>
      </p:sp>
      <p:cxnSp>
        <p:nvCxnSpPr>
          <p:cNvPr id="5" name="直接连接符 4"/>
          <p:cNvCxnSpPr/>
          <p:nvPr userDrawn="1"/>
        </p:nvCxnSpPr>
        <p:spPr>
          <a:xfrm>
            <a:off x="0" y="6217149"/>
            <a:ext cx="4320000" cy="12674"/>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userDrawn="1"/>
        </p:nvCxnSpPr>
        <p:spPr>
          <a:xfrm>
            <a:off x="0" y="6283435"/>
            <a:ext cx="4320000" cy="12674"/>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userDrawn="1"/>
        </p:nvCxnSpPr>
        <p:spPr>
          <a:xfrm>
            <a:off x="0" y="6349721"/>
            <a:ext cx="4320000" cy="12674"/>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7872000" y="6217149"/>
            <a:ext cx="4320000" cy="12674"/>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userDrawn="1"/>
        </p:nvCxnSpPr>
        <p:spPr>
          <a:xfrm>
            <a:off x="7872000" y="6283435"/>
            <a:ext cx="4320000" cy="12674"/>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userDrawn="1"/>
        </p:nvCxnSpPr>
        <p:spPr>
          <a:xfrm>
            <a:off x="7872000" y="6349721"/>
            <a:ext cx="4320000" cy="12674"/>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sp>
        <p:nvSpPr>
          <p:cNvPr id="11" name="文本框 42"/>
          <p:cNvSpPr txBox="1"/>
          <p:nvPr userDrawn="1"/>
        </p:nvSpPr>
        <p:spPr>
          <a:xfrm>
            <a:off x="4858385" y="6093460"/>
            <a:ext cx="2868930" cy="398780"/>
          </a:xfrm>
          <a:prstGeom prst="rect">
            <a:avLst/>
          </a:prstGeom>
          <a:noFill/>
        </p:spPr>
        <p:txBody>
          <a:bodyPr wrap="square" rtlCol="0">
            <a:spAutoFit/>
          </a:bodyPr>
          <a:lstStyle/>
          <a:p>
            <a:pPr algn="ctr"/>
            <a:r>
              <a:rPr lang="zh-CN" altLang="en-US" sz="2000" b="1" dirty="0" smtClean="0">
                <a:solidFill>
                  <a:schemeClr val="tx1">
                    <a:lumMod val="75000"/>
                    <a:lumOff val="25000"/>
                  </a:schemeClr>
                </a:solidFill>
              </a:rPr>
              <a:t>润泽科技发展有限公司</a:t>
            </a:r>
            <a:endParaRPr lang="zh-CN" altLang="en-US" sz="2000" b="1" dirty="0">
              <a:solidFill>
                <a:schemeClr val="tx1">
                  <a:lumMod val="75000"/>
                  <a:lumOff val="25000"/>
                </a:schemeClr>
              </a:solidFill>
            </a:endParaRPr>
          </a:p>
        </p:txBody>
      </p:sp>
      <p:cxnSp>
        <p:nvCxnSpPr>
          <p:cNvPr id="12" name="直接连接符 11"/>
          <p:cNvCxnSpPr/>
          <p:nvPr userDrawn="1"/>
        </p:nvCxnSpPr>
        <p:spPr>
          <a:xfrm>
            <a:off x="-34" y="2060848"/>
            <a:ext cx="121920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4" name="图片 13" descr="fd7822eee3c587287323d4825493695"/>
          <p:cNvPicPr>
            <a:picLocks noChangeAspect="1"/>
          </p:cNvPicPr>
          <p:nvPr userDrawn="1"/>
        </p:nvPicPr>
        <p:blipFill>
          <a:blip r:embed="rId2" cstate="print"/>
          <a:stretch>
            <a:fillRect/>
          </a:stretch>
        </p:blipFill>
        <p:spPr>
          <a:xfrm>
            <a:off x="0" y="273050"/>
            <a:ext cx="3602990" cy="822960"/>
          </a:xfrm>
          <a:prstGeom prst="rect">
            <a:avLst/>
          </a:prstGeom>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reveal/>
      </p:transition>
    </mc:Choice>
    <mc:Fallback>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目录页">
    <p:bg>
      <p:bgPr>
        <a:gradFill>
          <a:gsLst>
            <a:gs pos="0">
              <a:schemeClr val="accent1">
                <a:lumMod val="5000"/>
                <a:lumOff val="95000"/>
              </a:schemeClr>
            </a:gs>
            <a:gs pos="63000">
              <a:schemeClr val="bg1">
                <a:lumMod val="95000"/>
              </a:schemeClr>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1035971" y="6334897"/>
            <a:ext cx="292061" cy="283147"/>
          </a:xfrm>
          <a:prstGeom prst="rect">
            <a:avLst/>
          </a:prstGeom>
          <a:solidFill>
            <a:schemeClr val="accent1"/>
          </a:solidFill>
          <a:ln>
            <a:solidFill>
              <a:schemeClr val="accent1"/>
            </a:solidFill>
          </a:ln>
        </p:spPr>
        <p:txBody>
          <a:bodyPr wrap="square" lIns="0" tIns="0" rIns="0" bIns="0" anchor="ctr" anchorCtr="1"/>
          <a:lstStyle>
            <a:lvl1pPr algn="ctr">
              <a:defRPr sz="1200">
                <a:solidFill>
                  <a:schemeClr val="bg1"/>
                </a:solidFill>
              </a:defRPr>
            </a:lvl1pPr>
          </a:lstStyle>
          <a:p>
            <a:fld id="{55183D58-648D-4475-BEF8-624F48514A30}" type="slidenum">
              <a:rPr lang="zh-CN" altLang="en-US" smtClean="0"/>
            </a:fld>
            <a:endParaRPr lang="zh-CN" altLang="en-US" dirty="0"/>
          </a:p>
        </p:txBody>
      </p:sp>
      <p:cxnSp>
        <p:nvCxnSpPr>
          <p:cNvPr id="5" name="直接连接符 4"/>
          <p:cNvCxnSpPr/>
          <p:nvPr userDrawn="1"/>
        </p:nvCxnSpPr>
        <p:spPr>
          <a:xfrm flipH="1">
            <a:off x="1430458" y="6479836"/>
            <a:ext cx="1062000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userDrawn="1"/>
        </p:nvCxnSpPr>
        <p:spPr>
          <a:xfrm flipH="1">
            <a:off x="141543" y="6479836"/>
            <a:ext cx="79200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7" name="组合 6"/>
          <p:cNvGrpSpPr/>
          <p:nvPr userDrawn="1"/>
        </p:nvGrpSpPr>
        <p:grpSpPr>
          <a:xfrm flipH="1">
            <a:off x="975516" y="6268899"/>
            <a:ext cx="412970" cy="421874"/>
            <a:chOff x="7019085" y="157473"/>
            <a:chExt cx="3868830" cy="3952255"/>
          </a:xfrm>
          <a:solidFill>
            <a:schemeClr val="accent1"/>
          </a:solidFill>
        </p:grpSpPr>
        <p:sp>
          <p:nvSpPr>
            <p:cNvPr id="8" name="椭圆 7"/>
            <p:cNvSpPr/>
            <p:nvPr/>
          </p:nvSpPr>
          <p:spPr>
            <a:xfrm>
              <a:off x="8641073" y="157473"/>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9" name="椭圆 8"/>
            <p:cNvSpPr/>
            <p:nvPr/>
          </p:nvSpPr>
          <p:spPr>
            <a:xfrm rot="1542857">
              <a:off x="9362925" y="322231"/>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0" name="椭圆 9"/>
            <p:cNvSpPr/>
            <p:nvPr/>
          </p:nvSpPr>
          <p:spPr>
            <a:xfrm rot="3085714">
              <a:off x="9941806" y="783873"/>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1" name="椭圆 10"/>
            <p:cNvSpPr/>
            <p:nvPr/>
          </p:nvSpPr>
          <p:spPr>
            <a:xfrm rot="7714286">
              <a:off x="9941806" y="2858472"/>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2" name="椭圆 11"/>
            <p:cNvSpPr/>
            <p:nvPr/>
          </p:nvSpPr>
          <p:spPr>
            <a:xfrm rot="4628572">
              <a:off x="10263060" y="1450964"/>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3" name="椭圆 12"/>
            <p:cNvSpPr/>
            <p:nvPr/>
          </p:nvSpPr>
          <p:spPr>
            <a:xfrm rot="9257143">
              <a:off x="9362925" y="3320114"/>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4" name="椭圆 13"/>
            <p:cNvSpPr/>
            <p:nvPr/>
          </p:nvSpPr>
          <p:spPr>
            <a:xfrm rot="6171428">
              <a:off x="10263060" y="2191381"/>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5" name="椭圆 14"/>
            <p:cNvSpPr/>
            <p:nvPr/>
          </p:nvSpPr>
          <p:spPr>
            <a:xfrm rot="10800000">
              <a:off x="8641073" y="3484873"/>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6" name="椭圆 15"/>
            <p:cNvSpPr/>
            <p:nvPr/>
          </p:nvSpPr>
          <p:spPr>
            <a:xfrm rot="12342857">
              <a:off x="7919220" y="3320114"/>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7" name="椭圆 16"/>
            <p:cNvSpPr/>
            <p:nvPr/>
          </p:nvSpPr>
          <p:spPr>
            <a:xfrm rot="13885714">
              <a:off x="7340340" y="2858472"/>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8" name="椭圆 17"/>
            <p:cNvSpPr/>
            <p:nvPr/>
          </p:nvSpPr>
          <p:spPr>
            <a:xfrm rot="20057142">
              <a:off x="7919220" y="322231"/>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9" name="椭圆 18"/>
            <p:cNvSpPr/>
            <p:nvPr/>
          </p:nvSpPr>
          <p:spPr>
            <a:xfrm rot="15428571">
              <a:off x="7019085" y="2191381"/>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0" name="椭圆 19"/>
            <p:cNvSpPr/>
            <p:nvPr/>
          </p:nvSpPr>
          <p:spPr>
            <a:xfrm rot="16971429">
              <a:off x="7019085" y="1450964"/>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1" name="椭圆 20"/>
            <p:cNvSpPr/>
            <p:nvPr/>
          </p:nvSpPr>
          <p:spPr>
            <a:xfrm rot="18514286">
              <a:off x="7340340" y="783873"/>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cxnSp>
        <p:nvCxnSpPr>
          <p:cNvPr id="24" name="直接连接符 23" hidden="1"/>
          <p:cNvCxnSpPr/>
          <p:nvPr userDrawn="1"/>
        </p:nvCxnSpPr>
        <p:spPr>
          <a:xfrm>
            <a:off x="3181635" y="431856"/>
            <a:ext cx="0" cy="524933"/>
          </a:xfrm>
          <a:prstGeom prst="line">
            <a:avLst/>
          </a:prstGeom>
          <a:ln>
            <a:solidFill>
              <a:srgbClr val="28A9D6"/>
            </a:solidFill>
          </a:ln>
        </p:spPr>
        <p:style>
          <a:lnRef idx="1">
            <a:schemeClr val="accent1"/>
          </a:lnRef>
          <a:fillRef idx="0">
            <a:schemeClr val="accent1"/>
          </a:fillRef>
          <a:effectRef idx="0">
            <a:schemeClr val="accent1"/>
          </a:effectRef>
          <a:fontRef idx="minor">
            <a:schemeClr val="tx1"/>
          </a:fontRef>
        </p:style>
      </p:cxnSp>
      <p:sp>
        <p:nvSpPr>
          <p:cNvPr id="29" name="任意多边形 28"/>
          <p:cNvSpPr/>
          <p:nvPr userDrawn="1"/>
        </p:nvSpPr>
        <p:spPr>
          <a:xfrm flipV="1">
            <a:off x="174171" y="423706"/>
            <a:ext cx="1386789" cy="432000"/>
          </a:xfrm>
          <a:custGeom>
            <a:avLst/>
            <a:gdLst>
              <a:gd name="connsiteX0" fmla="*/ 167822 w 1386790"/>
              <a:gd name="connsiteY0" fmla="*/ 524933 h 524933"/>
              <a:gd name="connsiteX1" fmla="*/ 168846 w 1386790"/>
              <a:gd name="connsiteY1" fmla="*/ 524933 h 524933"/>
              <a:gd name="connsiteX2" fmla="*/ 168846 w 1386790"/>
              <a:gd name="connsiteY2" fmla="*/ 14598 h 524933"/>
              <a:gd name="connsiteX3" fmla="*/ 1386790 w 1386790"/>
              <a:gd name="connsiteY3" fmla="*/ 14598 h 524933"/>
              <a:gd name="connsiteX4" fmla="*/ 1386790 w 1386790"/>
              <a:gd name="connsiteY4" fmla="*/ 0 h 524933"/>
              <a:gd name="connsiteX5" fmla="*/ 167822 w 1386790"/>
              <a:gd name="connsiteY5" fmla="*/ 0 h 524933"/>
              <a:gd name="connsiteX6" fmla="*/ 152999 w 1386790"/>
              <a:gd name="connsiteY6" fmla="*/ 0 h 524933"/>
              <a:gd name="connsiteX7" fmla="*/ 152999 w 1386790"/>
              <a:gd name="connsiteY7" fmla="*/ 507260 h 524933"/>
              <a:gd name="connsiteX8" fmla="*/ 107280 w 1386790"/>
              <a:gd name="connsiteY8" fmla="*/ 507260 h 524933"/>
              <a:gd name="connsiteX9" fmla="*/ 107280 w 1386790"/>
              <a:gd name="connsiteY9" fmla="*/ 0 h 524933"/>
              <a:gd name="connsiteX10" fmla="*/ 0 w 1386790"/>
              <a:gd name="connsiteY10" fmla="*/ 0 h 524933"/>
              <a:gd name="connsiteX11" fmla="*/ 0 w 1386790"/>
              <a:gd name="connsiteY11" fmla="*/ 524932 h 524933"/>
              <a:gd name="connsiteX12" fmla="*/ 33834 w 1386790"/>
              <a:gd name="connsiteY12" fmla="*/ 524932 h 524933"/>
              <a:gd name="connsiteX13" fmla="*/ 33834 w 1386790"/>
              <a:gd name="connsiteY13" fmla="*/ 23810 h 524933"/>
              <a:gd name="connsiteX14" fmla="*/ 79553 w 1386790"/>
              <a:gd name="connsiteY14" fmla="*/ 23810 h 524933"/>
              <a:gd name="connsiteX15" fmla="*/ 79553 w 1386790"/>
              <a:gd name="connsiteY15" fmla="*/ 524932 h 524933"/>
              <a:gd name="connsiteX16" fmla="*/ 167822 w 1386790"/>
              <a:gd name="connsiteY16" fmla="*/ 524932 h 524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86790" h="524933">
                <a:moveTo>
                  <a:pt x="167822" y="524933"/>
                </a:moveTo>
                <a:lnTo>
                  <a:pt x="168846" y="524933"/>
                </a:lnTo>
                <a:lnTo>
                  <a:pt x="168846" y="14598"/>
                </a:lnTo>
                <a:lnTo>
                  <a:pt x="1386790" y="14598"/>
                </a:lnTo>
                <a:lnTo>
                  <a:pt x="1386790" y="0"/>
                </a:lnTo>
                <a:lnTo>
                  <a:pt x="167822" y="0"/>
                </a:lnTo>
                <a:lnTo>
                  <a:pt x="152999" y="0"/>
                </a:lnTo>
                <a:lnTo>
                  <a:pt x="152999" y="507260"/>
                </a:lnTo>
                <a:lnTo>
                  <a:pt x="107280" y="507260"/>
                </a:lnTo>
                <a:lnTo>
                  <a:pt x="107280" y="0"/>
                </a:lnTo>
                <a:lnTo>
                  <a:pt x="0" y="0"/>
                </a:lnTo>
                <a:lnTo>
                  <a:pt x="0" y="524932"/>
                </a:lnTo>
                <a:lnTo>
                  <a:pt x="33834" y="524932"/>
                </a:lnTo>
                <a:lnTo>
                  <a:pt x="33834" y="23810"/>
                </a:lnTo>
                <a:lnTo>
                  <a:pt x="79553" y="23810"/>
                </a:lnTo>
                <a:lnTo>
                  <a:pt x="79553" y="524932"/>
                </a:lnTo>
                <a:lnTo>
                  <a:pt x="167822" y="524932"/>
                </a:lnTo>
                <a:close/>
              </a:path>
            </a:pathLst>
          </a:custGeom>
          <a:solidFill>
            <a:srgbClr val="28A9D6"/>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solidFill>
                <a:schemeClr val="accent1"/>
              </a:solidFill>
            </a:endParaRPr>
          </a:p>
        </p:txBody>
      </p:sp>
      <p:sp>
        <p:nvSpPr>
          <p:cNvPr id="25" name="TextBox 24"/>
          <p:cNvSpPr txBox="1"/>
          <p:nvPr userDrawn="1"/>
        </p:nvSpPr>
        <p:spPr>
          <a:xfrm>
            <a:off x="479376" y="394211"/>
            <a:ext cx="846609" cy="461665"/>
          </a:xfrm>
          <a:prstGeom prst="rect">
            <a:avLst/>
          </a:prstGeom>
          <a:noFill/>
          <a:ln>
            <a:solidFill>
              <a:schemeClr val="accent1"/>
            </a:solidFill>
          </a:ln>
        </p:spPr>
        <p:txBody>
          <a:bodyPr wrap="square" rtlCol="0" anchor="ctr" anchorCtr="1">
            <a:spAutoFit/>
          </a:bodyPr>
          <a:lstStyle>
            <a:defPPr>
              <a:defRPr lang="zh-CN"/>
            </a:defPPr>
            <a:lvl1pPr algn="ctr">
              <a:defRPr sz="3200">
                <a:solidFill>
                  <a:srgbClr val="339933"/>
                </a:solidFill>
                <a:latin typeface="Impact" panose="020B0806030902050204" pitchFamily="34" charset="0"/>
              </a:defRPr>
            </a:lvl1pPr>
          </a:lstStyle>
          <a:p>
            <a:pPr lvl="0"/>
            <a:r>
              <a:rPr lang="zh-CN" altLang="en-US" sz="2400" b="1" dirty="0" smtClean="0">
                <a:solidFill>
                  <a:schemeClr val="accent1"/>
                </a:solidFill>
              </a:rPr>
              <a:t>目录</a:t>
            </a:r>
            <a:endParaRPr lang="zh-CN" altLang="en-US" sz="2400" b="1" dirty="0">
              <a:solidFill>
                <a:schemeClr val="accent1"/>
              </a:solidFill>
            </a:endParaRPr>
          </a:p>
        </p:txBody>
      </p:sp>
      <p:pic>
        <p:nvPicPr>
          <p:cNvPr id="2" name="图片 1" descr="fd7822eee3c587287323d4825493695"/>
          <p:cNvPicPr>
            <a:picLocks noChangeAspect="1"/>
          </p:cNvPicPr>
          <p:nvPr userDrawn="1"/>
        </p:nvPicPr>
        <p:blipFill>
          <a:blip r:embed="rId2" cstate="print"/>
          <a:stretch>
            <a:fillRect/>
          </a:stretch>
        </p:blipFill>
        <p:spPr>
          <a:xfrm>
            <a:off x="8216265" y="394335"/>
            <a:ext cx="3602990" cy="82296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reveal/>
      </p:transition>
    </mc:Choice>
    <mc:Fallback>
      <p:transition spd="med">
        <p:fade/>
      </p:transition>
    </mc:Fallback>
  </mc:AlternateContent>
  <p:timing>
    <p:tnLst>
      <p:par>
        <p:cTn id="1" dur="indefinite" restart="never" nodeType="tmRoot"/>
      </p:par>
    </p:tnLst>
  </p:timing>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第1章节">
    <p:bg>
      <p:bgPr>
        <a:gradFill>
          <a:gsLst>
            <a:gs pos="0">
              <a:schemeClr val="accent1">
                <a:lumMod val="5000"/>
                <a:lumOff val="95000"/>
              </a:schemeClr>
            </a:gs>
            <a:gs pos="63000">
              <a:schemeClr val="bg1">
                <a:lumMod val="95000"/>
              </a:schemeClr>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1035971" y="6334897"/>
            <a:ext cx="292061" cy="283147"/>
          </a:xfrm>
          <a:prstGeom prst="rect">
            <a:avLst/>
          </a:prstGeom>
          <a:solidFill>
            <a:schemeClr val="accent1"/>
          </a:solidFill>
          <a:ln>
            <a:solidFill>
              <a:schemeClr val="accent1"/>
            </a:solidFill>
          </a:ln>
        </p:spPr>
        <p:txBody>
          <a:bodyPr wrap="square" lIns="0" tIns="0" rIns="0" bIns="0" anchor="ctr" anchorCtr="1"/>
          <a:lstStyle>
            <a:lvl1pPr algn="ctr">
              <a:defRPr sz="1200">
                <a:solidFill>
                  <a:schemeClr val="bg1"/>
                </a:solidFill>
              </a:defRPr>
            </a:lvl1pPr>
          </a:lstStyle>
          <a:p>
            <a:fld id="{55183D58-648D-4475-BEF8-624F48514A30}" type="slidenum">
              <a:rPr lang="zh-CN" altLang="en-US" smtClean="0"/>
            </a:fld>
            <a:endParaRPr lang="zh-CN" altLang="en-US" dirty="0"/>
          </a:p>
        </p:txBody>
      </p:sp>
      <p:cxnSp>
        <p:nvCxnSpPr>
          <p:cNvPr id="5" name="直接连接符 4"/>
          <p:cNvCxnSpPr/>
          <p:nvPr userDrawn="1"/>
        </p:nvCxnSpPr>
        <p:spPr>
          <a:xfrm flipH="1">
            <a:off x="1430458" y="6479836"/>
            <a:ext cx="1062000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userDrawn="1"/>
        </p:nvCxnSpPr>
        <p:spPr>
          <a:xfrm flipH="1">
            <a:off x="141543" y="6479836"/>
            <a:ext cx="79200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7" name="组合 6"/>
          <p:cNvGrpSpPr/>
          <p:nvPr userDrawn="1"/>
        </p:nvGrpSpPr>
        <p:grpSpPr>
          <a:xfrm flipH="1">
            <a:off x="975516" y="6268899"/>
            <a:ext cx="412970" cy="421874"/>
            <a:chOff x="7019085" y="157473"/>
            <a:chExt cx="3868830" cy="3952255"/>
          </a:xfrm>
          <a:solidFill>
            <a:schemeClr val="accent1"/>
          </a:solidFill>
        </p:grpSpPr>
        <p:sp>
          <p:nvSpPr>
            <p:cNvPr id="8" name="椭圆 7"/>
            <p:cNvSpPr/>
            <p:nvPr/>
          </p:nvSpPr>
          <p:spPr>
            <a:xfrm>
              <a:off x="8641073" y="157473"/>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9" name="椭圆 8"/>
            <p:cNvSpPr/>
            <p:nvPr/>
          </p:nvSpPr>
          <p:spPr>
            <a:xfrm rot="1542857">
              <a:off x="9362925" y="322231"/>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0" name="椭圆 9"/>
            <p:cNvSpPr/>
            <p:nvPr/>
          </p:nvSpPr>
          <p:spPr>
            <a:xfrm rot="3085714">
              <a:off x="9941806" y="783873"/>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1" name="椭圆 10"/>
            <p:cNvSpPr/>
            <p:nvPr/>
          </p:nvSpPr>
          <p:spPr>
            <a:xfrm rot="7714286">
              <a:off x="9941806" y="2858472"/>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2" name="椭圆 11"/>
            <p:cNvSpPr/>
            <p:nvPr/>
          </p:nvSpPr>
          <p:spPr>
            <a:xfrm rot="4628572">
              <a:off x="10263060" y="1450964"/>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3" name="椭圆 12"/>
            <p:cNvSpPr/>
            <p:nvPr/>
          </p:nvSpPr>
          <p:spPr>
            <a:xfrm rot="9257143">
              <a:off x="9362925" y="3320114"/>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4" name="椭圆 13"/>
            <p:cNvSpPr/>
            <p:nvPr/>
          </p:nvSpPr>
          <p:spPr>
            <a:xfrm rot="6171428">
              <a:off x="10263060" y="2191381"/>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5" name="椭圆 14"/>
            <p:cNvSpPr/>
            <p:nvPr/>
          </p:nvSpPr>
          <p:spPr>
            <a:xfrm rot="10800000">
              <a:off x="8641073" y="3484873"/>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6" name="椭圆 15"/>
            <p:cNvSpPr/>
            <p:nvPr/>
          </p:nvSpPr>
          <p:spPr>
            <a:xfrm rot="12342857">
              <a:off x="7919220" y="3320114"/>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7" name="椭圆 16"/>
            <p:cNvSpPr/>
            <p:nvPr/>
          </p:nvSpPr>
          <p:spPr>
            <a:xfrm rot="13885714">
              <a:off x="7340340" y="2858472"/>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8" name="椭圆 17"/>
            <p:cNvSpPr/>
            <p:nvPr/>
          </p:nvSpPr>
          <p:spPr>
            <a:xfrm rot="20057142">
              <a:off x="7919220" y="322231"/>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9" name="椭圆 18"/>
            <p:cNvSpPr/>
            <p:nvPr/>
          </p:nvSpPr>
          <p:spPr>
            <a:xfrm rot="15428571">
              <a:off x="7019085" y="2191381"/>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0" name="椭圆 19"/>
            <p:cNvSpPr/>
            <p:nvPr/>
          </p:nvSpPr>
          <p:spPr>
            <a:xfrm rot="16971429">
              <a:off x="7019085" y="1450964"/>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1" name="椭圆 20"/>
            <p:cNvSpPr/>
            <p:nvPr/>
          </p:nvSpPr>
          <p:spPr>
            <a:xfrm rot="18514286">
              <a:off x="7340340" y="783873"/>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cxnSp>
        <p:nvCxnSpPr>
          <p:cNvPr id="24" name="直接连接符 23" hidden="1"/>
          <p:cNvCxnSpPr/>
          <p:nvPr userDrawn="1"/>
        </p:nvCxnSpPr>
        <p:spPr>
          <a:xfrm>
            <a:off x="3181635" y="431856"/>
            <a:ext cx="0" cy="524933"/>
          </a:xfrm>
          <a:prstGeom prst="line">
            <a:avLst/>
          </a:prstGeom>
          <a:ln>
            <a:solidFill>
              <a:srgbClr val="28A9D6"/>
            </a:solidFill>
          </a:ln>
        </p:spPr>
        <p:style>
          <a:lnRef idx="1">
            <a:schemeClr val="accent1"/>
          </a:lnRef>
          <a:fillRef idx="0">
            <a:schemeClr val="accent1"/>
          </a:fillRef>
          <a:effectRef idx="0">
            <a:schemeClr val="accent1"/>
          </a:effectRef>
          <a:fontRef idx="minor">
            <a:schemeClr val="tx1"/>
          </a:fontRef>
        </p:style>
      </p:cxnSp>
      <p:sp>
        <p:nvSpPr>
          <p:cNvPr id="29" name="任意多边形 28"/>
          <p:cNvSpPr/>
          <p:nvPr userDrawn="1"/>
        </p:nvSpPr>
        <p:spPr>
          <a:xfrm flipV="1">
            <a:off x="174171" y="423706"/>
            <a:ext cx="1386789" cy="432000"/>
          </a:xfrm>
          <a:custGeom>
            <a:avLst/>
            <a:gdLst>
              <a:gd name="connsiteX0" fmla="*/ 167822 w 1386790"/>
              <a:gd name="connsiteY0" fmla="*/ 524933 h 524933"/>
              <a:gd name="connsiteX1" fmla="*/ 168846 w 1386790"/>
              <a:gd name="connsiteY1" fmla="*/ 524933 h 524933"/>
              <a:gd name="connsiteX2" fmla="*/ 168846 w 1386790"/>
              <a:gd name="connsiteY2" fmla="*/ 14598 h 524933"/>
              <a:gd name="connsiteX3" fmla="*/ 1386790 w 1386790"/>
              <a:gd name="connsiteY3" fmla="*/ 14598 h 524933"/>
              <a:gd name="connsiteX4" fmla="*/ 1386790 w 1386790"/>
              <a:gd name="connsiteY4" fmla="*/ 0 h 524933"/>
              <a:gd name="connsiteX5" fmla="*/ 167822 w 1386790"/>
              <a:gd name="connsiteY5" fmla="*/ 0 h 524933"/>
              <a:gd name="connsiteX6" fmla="*/ 152999 w 1386790"/>
              <a:gd name="connsiteY6" fmla="*/ 0 h 524933"/>
              <a:gd name="connsiteX7" fmla="*/ 152999 w 1386790"/>
              <a:gd name="connsiteY7" fmla="*/ 507260 h 524933"/>
              <a:gd name="connsiteX8" fmla="*/ 107280 w 1386790"/>
              <a:gd name="connsiteY8" fmla="*/ 507260 h 524933"/>
              <a:gd name="connsiteX9" fmla="*/ 107280 w 1386790"/>
              <a:gd name="connsiteY9" fmla="*/ 0 h 524933"/>
              <a:gd name="connsiteX10" fmla="*/ 0 w 1386790"/>
              <a:gd name="connsiteY10" fmla="*/ 0 h 524933"/>
              <a:gd name="connsiteX11" fmla="*/ 0 w 1386790"/>
              <a:gd name="connsiteY11" fmla="*/ 524932 h 524933"/>
              <a:gd name="connsiteX12" fmla="*/ 33834 w 1386790"/>
              <a:gd name="connsiteY12" fmla="*/ 524932 h 524933"/>
              <a:gd name="connsiteX13" fmla="*/ 33834 w 1386790"/>
              <a:gd name="connsiteY13" fmla="*/ 23810 h 524933"/>
              <a:gd name="connsiteX14" fmla="*/ 79553 w 1386790"/>
              <a:gd name="connsiteY14" fmla="*/ 23810 h 524933"/>
              <a:gd name="connsiteX15" fmla="*/ 79553 w 1386790"/>
              <a:gd name="connsiteY15" fmla="*/ 524932 h 524933"/>
              <a:gd name="connsiteX16" fmla="*/ 167822 w 1386790"/>
              <a:gd name="connsiteY16" fmla="*/ 524932 h 524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86790" h="524933">
                <a:moveTo>
                  <a:pt x="167822" y="524933"/>
                </a:moveTo>
                <a:lnTo>
                  <a:pt x="168846" y="524933"/>
                </a:lnTo>
                <a:lnTo>
                  <a:pt x="168846" y="14598"/>
                </a:lnTo>
                <a:lnTo>
                  <a:pt x="1386790" y="14598"/>
                </a:lnTo>
                <a:lnTo>
                  <a:pt x="1386790" y="0"/>
                </a:lnTo>
                <a:lnTo>
                  <a:pt x="167822" y="0"/>
                </a:lnTo>
                <a:lnTo>
                  <a:pt x="152999" y="0"/>
                </a:lnTo>
                <a:lnTo>
                  <a:pt x="152999" y="507260"/>
                </a:lnTo>
                <a:lnTo>
                  <a:pt x="107280" y="507260"/>
                </a:lnTo>
                <a:lnTo>
                  <a:pt x="107280" y="0"/>
                </a:lnTo>
                <a:lnTo>
                  <a:pt x="0" y="0"/>
                </a:lnTo>
                <a:lnTo>
                  <a:pt x="0" y="524932"/>
                </a:lnTo>
                <a:lnTo>
                  <a:pt x="33834" y="524932"/>
                </a:lnTo>
                <a:lnTo>
                  <a:pt x="33834" y="23810"/>
                </a:lnTo>
                <a:lnTo>
                  <a:pt x="79553" y="23810"/>
                </a:lnTo>
                <a:lnTo>
                  <a:pt x="79553" y="524932"/>
                </a:lnTo>
                <a:lnTo>
                  <a:pt x="167822" y="524932"/>
                </a:lnTo>
                <a:close/>
              </a:path>
            </a:pathLst>
          </a:custGeom>
          <a:solidFill>
            <a:srgbClr val="339933"/>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solidFill>
                <a:schemeClr val="accent1"/>
              </a:solidFill>
            </a:endParaRPr>
          </a:p>
        </p:txBody>
      </p:sp>
      <p:sp>
        <p:nvSpPr>
          <p:cNvPr id="25" name="TextBox 24"/>
          <p:cNvSpPr txBox="1"/>
          <p:nvPr userDrawn="1"/>
        </p:nvSpPr>
        <p:spPr>
          <a:xfrm>
            <a:off x="479376" y="332656"/>
            <a:ext cx="846609" cy="584775"/>
          </a:xfrm>
          <a:prstGeom prst="rect">
            <a:avLst/>
          </a:prstGeom>
          <a:noFill/>
          <a:ln>
            <a:solidFill>
              <a:schemeClr val="accent1"/>
            </a:solidFill>
          </a:ln>
        </p:spPr>
        <p:txBody>
          <a:bodyPr wrap="square" rtlCol="0" anchor="ctr" anchorCtr="1">
            <a:spAutoFit/>
          </a:bodyPr>
          <a:lstStyle/>
          <a:p>
            <a:pPr algn="ctr"/>
            <a:r>
              <a:rPr lang="en-US" altLang="zh-CN" sz="3200" dirty="0" smtClean="0">
                <a:solidFill>
                  <a:schemeClr val="accent1"/>
                </a:solidFill>
                <a:latin typeface="Impact" panose="020B0806030902050204" pitchFamily="34" charset="0"/>
              </a:rPr>
              <a:t>01</a:t>
            </a:r>
            <a:endParaRPr lang="zh-CN" altLang="en-US" sz="3200" dirty="0">
              <a:solidFill>
                <a:schemeClr val="accent1"/>
              </a:solidFill>
              <a:latin typeface="Impact" panose="020B0806030902050204" pitchFamily="34" charset="0"/>
            </a:endParaRPr>
          </a:p>
        </p:txBody>
      </p:sp>
      <p:pic>
        <p:nvPicPr>
          <p:cNvPr id="2" name="图片 1" descr="fd7822eee3c587287323d4825493695"/>
          <p:cNvPicPr>
            <a:picLocks noChangeAspect="1"/>
          </p:cNvPicPr>
          <p:nvPr userDrawn="1"/>
        </p:nvPicPr>
        <p:blipFill>
          <a:blip r:embed="rId2" cstate="print"/>
          <a:stretch>
            <a:fillRect/>
          </a:stretch>
        </p:blipFill>
        <p:spPr>
          <a:xfrm>
            <a:off x="8226425" y="332740"/>
            <a:ext cx="3602990" cy="82296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reveal/>
      </p:transition>
    </mc:Choice>
    <mc:Fallback>
      <p:transition spd="med">
        <p:fade/>
      </p:transition>
    </mc:Fallback>
  </mc:AlternateContent>
  <p:timing>
    <p:tnLst>
      <p:par>
        <p:cTn id="1" dur="indefinite" restart="never" nodeType="tmRoot"/>
      </p:par>
    </p:tnLst>
  </p:timing>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第2章节">
    <p:bg>
      <p:bgPr>
        <a:gradFill>
          <a:gsLst>
            <a:gs pos="0">
              <a:schemeClr val="accent1">
                <a:lumMod val="5000"/>
                <a:lumOff val="95000"/>
              </a:schemeClr>
            </a:gs>
            <a:gs pos="63000">
              <a:schemeClr val="bg1">
                <a:lumMod val="95000"/>
              </a:schemeClr>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1035971" y="6334897"/>
            <a:ext cx="292061" cy="283147"/>
          </a:xfrm>
          <a:prstGeom prst="rect">
            <a:avLst/>
          </a:prstGeom>
          <a:solidFill>
            <a:schemeClr val="accent1"/>
          </a:solidFill>
          <a:ln>
            <a:solidFill>
              <a:schemeClr val="accent1"/>
            </a:solidFill>
          </a:ln>
        </p:spPr>
        <p:txBody>
          <a:bodyPr wrap="square" lIns="0" tIns="0" rIns="0" bIns="0" anchor="ctr" anchorCtr="1"/>
          <a:lstStyle>
            <a:lvl1pPr algn="ctr">
              <a:defRPr sz="1200">
                <a:solidFill>
                  <a:schemeClr val="bg1"/>
                </a:solidFill>
              </a:defRPr>
            </a:lvl1pPr>
          </a:lstStyle>
          <a:p>
            <a:fld id="{55183D58-648D-4475-BEF8-624F48514A30}" type="slidenum">
              <a:rPr lang="zh-CN" altLang="en-US" smtClean="0"/>
            </a:fld>
            <a:endParaRPr lang="zh-CN" altLang="en-US" dirty="0"/>
          </a:p>
        </p:txBody>
      </p:sp>
      <p:cxnSp>
        <p:nvCxnSpPr>
          <p:cNvPr id="5" name="直接连接符 4"/>
          <p:cNvCxnSpPr/>
          <p:nvPr userDrawn="1"/>
        </p:nvCxnSpPr>
        <p:spPr>
          <a:xfrm flipH="1">
            <a:off x="1430458" y="6479836"/>
            <a:ext cx="1062000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userDrawn="1"/>
        </p:nvCxnSpPr>
        <p:spPr>
          <a:xfrm flipH="1">
            <a:off x="141543" y="6479836"/>
            <a:ext cx="79200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7" name="组合 6"/>
          <p:cNvGrpSpPr/>
          <p:nvPr userDrawn="1"/>
        </p:nvGrpSpPr>
        <p:grpSpPr>
          <a:xfrm flipH="1">
            <a:off x="975516" y="6268899"/>
            <a:ext cx="412970" cy="421874"/>
            <a:chOff x="7019085" y="157473"/>
            <a:chExt cx="3868830" cy="3952255"/>
          </a:xfrm>
          <a:solidFill>
            <a:schemeClr val="accent1"/>
          </a:solidFill>
        </p:grpSpPr>
        <p:sp>
          <p:nvSpPr>
            <p:cNvPr id="8" name="椭圆 7"/>
            <p:cNvSpPr/>
            <p:nvPr/>
          </p:nvSpPr>
          <p:spPr>
            <a:xfrm>
              <a:off x="8641073" y="157473"/>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9" name="椭圆 8"/>
            <p:cNvSpPr/>
            <p:nvPr/>
          </p:nvSpPr>
          <p:spPr>
            <a:xfrm rot="1542857">
              <a:off x="9362925" y="322231"/>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0" name="椭圆 9"/>
            <p:cNvSpPr/>
            <p:nvPr/>
          </p:nvSpPr>
          <p:spPr>
            <a:xfrm rot="3085714">
              <a:off x="9941806" y="783873"/>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1" name="椭圆 10"/>
            <p:cNvSpPr/>
            <p:nvPr/>
          </p:nvSpPr>
          <p:spPr>
            <a:xfrm rot="7714286">
              <a:off x="9941806" y="2858472"/>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2" name="椭圆 11"/>
            <p:cNvSpPr/>
            <p:nvPr/>
          </p:nvSpPr>
          <p:spPr>
            <a:xfrm rot="4628572">
              <a:off x="10263060" y="1450964"/>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3" name="椭圆 12"/>
            <p:cNvSpPr/>
            <p:nvPr/>
          </p:nvSpPr>
          <p:spPr>
            <a:xfrm rot="9257143">
              <a:off x="9362925" y="3320114"/>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4" name="椭圆 13"/>
            <p:cNvSpPr/>
            <p:nvPr/>
          </p:nvSpPr>
          <p:spPr>
            <a:xfrm rot="6171428">
              <a:off x="10263060" y="2191381"/>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5" name="椭圆 14"/>
            <p:cNvSpPr/>
            <p:nvPr/>
          </p:nvSpPr>
          <p:spPr>
            <a:xfrm rot="10800000">
              <a:off x="8641073" y="3484873"/>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6" name="椭圆 15"/>
            <p:cNvSpPr/>
            <p:nvPr/>
          </p:nvSpPr>
          <p:spPr>
            <a:xfrm rot="12342857">
              <a:off x="7919220" y="3320114"/>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7" name="椭圆 16"/>
            <p:cNvSpPr/>
            <p:nvPr/>
          </p:nvSpPr>
          <p:spPr>
            <a:xfrm rot="13885714">
              <a:off x="7340340" y="2858472"/>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8" name="椭圆 17"/>
            <p:cNvSpPr/>
            <p:nvPr/>
          </p:nvSpPr>
          <p:spPr>
            <a:xfrm rot="20057142">
              <a:off x="7919220" y="322231"/>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9" name="椭圆 18"/>
            <p:cNvSpPr/>
            <p:nvPr/>
          </p:nvSpPr>
          <p:spPr>
            <a:xfrm rot="15428571">
              <a:off x="7019085" y="2191381"/>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0" name="椭圆 19"/>
            <p:cNvSpPr/>
            <p:nvPr/>
          </p:nvSpPr>
          <p:spPr>
            <a:xfrm rot="16971429">
              <a:off x="7019085" y="1450964"/>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1" name="椭圆 20"/>
            <p:cNvSpPr/>
            <p:nvPr/>
          </p:nvSpPr>
          <p:spPr>
            <a:xfrm rot="18514286">
              <a:off x="7340340" y="783873"/>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cxnSp>
        <p:nvCxnSpPr>
          <p:cNvPr id="24" name="直接连接符 23" hidden="1"/>
          <p:cNvCxnSpPr/>
          <p:nvPr userDrawn="1"/>
        </p:nvCxnSpPr>
        <p:spPr>
          <a:xfrm>
            <a:off x="3181635" y="431856"/>
            <a:ext cx="0" cy="524933"/>
          </a:xfrm>
          <a:prstGeom prst="line">
            <a:avLst/>
          </a:prstGeom>
          <a:ln>
            <a:solidFill>
              <a:srgbClr val="28A9D6"/>
            </a:solidFill>
          </a:ln>
        </p:spPr>
        <p:style>
          <a:lnRef idx="1">
            <a:schemeClr val="accent1"/>
          </a:lnRef>
          <a:fillRef idx="0">
            <a:schemeClr val="accent1"/>
          </a:fillRef>
          <a:effectRef idx="0">
            <a:schemeClr val="accent1"/>
          </a:effectRef>
          <a:fontRef idx="minor">
            <a:schemeClr val="tx1"/>
          </a:fontRef>
        </p:style>
      </p:cxnSp>
      <p:sp>
        <p:nvSpPr>
          <p:cNvPr id="29" name="任意多边形 28"/>
          <p:cNvSpPr/>
          <p:nvPr userDrawn="1"/>
        </p:nvSpPr>
        <p:spPr>
          <a:xfrm flipV="1">
            <a:off x="174171" y="423706"/>
            <a:ext cx="1386789" cy="432000"/>
          </a:xfrm>
          <a:custGeom>
            <a:avLst/>
            <a:gdLst>
              <a:gd name="connsiteX0" fmla="*/ 167822 w 1386790"/>
              <a:gd name="connsiteY0" fmla="*/ 524933 h 524933"/>
              <a:gd name="connsiteX1" fmla="*/ 168846 w 1386790"/>
              <a:gd name="connsiteY1" fmla="*/ 524933 h 524933"/>
              <a:gd name="connsiteX2" fmla="*/ 168846 w 1386790"/>
              <a:gd name="connsiteY2" fmla="*/ 14598 h 524933"/>
              <a:gd name="connsiteX3" fmla="*/ 1386790 w 1386790"/>
              <a:gd name="connsiteY3" fmla="*/ 14598 h 524933"/>
              <a:gd name="connsiteX4" fmla="*/ 1386790 w 1386790"/>
              <a:gd name="connsiteY4" fmla="*/ 0 h 524933"/>
              <a:gd name="connsiteX5" fmla="*/ 167822 w 1386790"/>
              <a:gd name="connsiteY5" fmla="*/ 0 h 524933"/>
              <a:gd name="connsiteX6" fmla="*/ 152999 w 1386790"/>
              <a:gd name="connsiteY6" fmla="*/ 0 h 524933"/>
              <a:gd name="connsiteX7" fmla="*/ 152999 w 1386790"/>
              <a:gd name="connsiteY7" fmla="*/ 507260 h 524933"/>
              <a:gd name="connsiteX8" fmla="*/ 107280 w 1386790"/>
              <a:gd name="connsiteY8" fmla="*/ 507260 h 524933"/>
              <a:gd name="connsiteX9" fmla="*/ 107280 w 1386790"/>
              <a:gd name="connsiteY9" fmla="*/ 0 h 524933"/>
              <a:gd name="connsiteX10" fmla="*/ 0 w 1386790"/>
              <a:gd name="connsiteY10" fmla="*/ 0 h 524933"/>
              <a:gd name="connsiteX11" fmla="*/ 0 w 1386790"/>
              <a:gd name="connsiteY11" fmla="*/ 524932 h 524933"/>
              <a:gd name="connsiteX12" fmla="*/ 33834 w 1386790"/>
              <a:gd name="connsiteY12" fmla="*/ 524932 h 524933"/>
              <a:gd name="connsiteX13" fmla="*/ 33834 w 1386790"/>
              <a:gd name="connsiteY13" fmla="*/ 23810 h 524933"/>
              <a:gd name="connsiteX14" fmla="*/ 79553 w 1386790"/>
              <a:gd name="connsiteY14" fmla="*/ 23810 h 524933"/>
              <a:gd name="connsiteX15" fmla="*/ 79553 w 1386790"/>
              <a:gd name="connsiteY15" fmla="*/ 524932 h 524933"/>
              <a:gd name="connsiteX16" fmla="*/ 167822 w 1386790"/>
              <a:gd name="connsiteY16" fmla="*/ 524932 h 524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86790" h="524933">
                <a:moveTo>
                  <a:pt x="167822" y="524933"/>
                </a:moveTo>
                <a:lnTo>
                  <a:pt x="168846" y="524933"/>
                </a:lnTo>
                <a:lnTo>
                  <a:pt x="168846" y="14598"/>
                </a:lnTo>
                <a:lnTo>
                  <a:pt x="1386790" y="14598"/>
                </a:lnTo>
                <a:lnTo>
                  <a:pt x="1386790" y="0"/>
                </a:lnTo>
                <a:lnTo>
                  <a:pt x="167822" y="0"/>
                </a:lnTo>
                <a:lnTo>
                  <a:pt x="152999" y="0"/>
                </a:lnTo>
                <a:lnTo>
                  <a:pt x="152999" y="507260"/>
                </a:lnTo>
                <a:lnTo>
                  <a:pt x="107280" y="507260"/>
                </a:lnTo>
                <a:lnTo>
                  <a:pt x="107280" y="0"/>
                </a:lnTo>
                <a:lnTo>
                  <a:pt x="0" y="0"/>
                </a:lnTo>
                <a:lnTo>
                  <a:pt x="0" y="524932"/>
                </a:lnTo>
                <a:lnTo>
                  <a:pt x="33834" y="524932"/>
                </a:lnTo>
                <a:lnTo>
                  <a:pt x="33834" y="23810"/>
                </a:lnTo>
                <a:lnTo>
                  <a:pt x="79553" y="23810"/>
                </a:lnTo>
                <a:lnTo>
                  <a:pt x="79553" y="524932"/>
                </a:lnTo>
                <a:lnTo>
                  <a:pt x="167822" y="524932"/>
                </a:lnTo>
                <a:close/>
              </a:path>
            </a:pathLst>
          </a:custGeom>
          <a:solidFill>
            <a:srgbClr val="339933"/>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solidFill>
                <a:schemeClr val="accent1"/>
              </a:solidFill>
            </a:endParaRPr>
          </a:p>
        </p:txBody>
      </p:sp>
      <p:sp>
        <p:nvSpPr>
          <p:cNvPr id="25" name="TextBox 24"/>
          <p:cNvSpPr txBox="1"/>
          <p:nvPr userDrawn="1"/>
        </p:nvSpPr>
        <p:spPr>
          <a:xfrm>
            <a:off x="479376" y="332656"/>
            <a:ext cx="846609" cy="584775"/>
          </a:xfrm>
          <a:prstGeom prst="rect">
            <a:avLst/>
          </a:prstGeom>
          <a:noFill/>
          <a:ln>
            <a:solidFill>
              <a:schemeClr val="accent1"/>
            </a:solidFill>
          </a:ln>
        </p:spPr>
        <p:txBody>
          <a:bodyPr wrap="square" rtlCol="0" anchor="ctr" anchorCtr="1">
            <a:spAutoFit/>
          </a:bodyPr>
          <a:lstStyle/>
          <a:p>
            <a:pPr algn="ctr"/>
            <a:r>
              <a:rPr lang="en-US" altLang="zh-CN" sz="3200" dirty="0" smtClean="0">
                <a:solidFill>
                  <a:schemeClr val="accent1"/>
                </a:solidFill>
                <a:latin typeface="Impact" panose="020B0806030902050204" pitchFamily="34" charset="0"/>
              </a:rPr>
              <a:t>02</a:t>
            </a:r>
            <a:endParaRPr lang="zh-CN" altLang="en-US" sz="3200" dirty="0">
              <a:solidFill>
                <a:schemeClr val="accent1"/>
              </a:solidFill>
              <a:latin typeface="Impact" panose="020B0806030902050204" pitchFamily="34" charset="0"/>
            </a:endParaRPr>
          </a:p>
        </p:txBody>
      </p:sp>
      <p:pic>
        <p:nvPicPr>
          <p:cNvPr id="2" name="图片 1" descr="fd7822eee3c587287323d4825493695"/>
          <p:cNvPicPr>
            <a:picLocks noChangeAspect="1"/>
          </p:cNvPicPr>
          <p:nvPr userDrawn="1"/>
        </p:nvPicPr>
        <p:blipFill>
          <a:blip r:embed="rId2" cstate="print"/>
          <a:stretch>
            <a:fillRect/>
          </a:stretch>
        </p:blipFill>
        <p:spPr>
          <a:xfrm>
            <a:off x="8542655" y="332740"/>
            <a:ext cx="3602990" cy="82296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reveal/>
      </p:transition>
    </mc:Choice>
    <mc:Fallback>
      <p:transition spd="med">
        <p:fade/>
      </p:transition>
    </mc:Fallback>
  </mc:AlternateContent>
  <p:timing>
    <p:tnLst>
      <p:par>
        <p:cTn id="1" dur="indefinite" restart="never" nodeType="tmRoot"/>
      </p:par>
    </p:tnLst>
  </p:timing>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第3章节">
    <p:bg>
      <p:bgPr>
        <a:gradFill>
          <a:gsLst>
            <a:gs pos="0">
              <a:schemeClr val="accent1">
                <a:lumMod val="5000"/>
                <a:lumOff val="95000"/>
              </a:schemeClr>
            </a:gs>
            <a:gs pos="63000">
              <a:schemeClr val="bg1">
                <a:lumMod val="95000"/>
              </a:schemeClr>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1035971" y="6334897"/>
            <a:ext cx="292061" cy="283147"/>
          </a:xfrm>
          <a:prstGeom prst="rect">
            <a:avLst/>
          </a:prstGeom>
          <a:solidFill>
            <a:schemeClr val="accent1"/>
          </a:solidFill>
          <a:ln>
            <a:solidFill>
              <a:schemeClr val="accent1"/>
            </a:solidFill>
          </a:ln>
        </p:spPr>
        <p:txBody>
          <a:bodyPr wrap="square" lIns="0" tIns="0" rIns="0" bIns="0" anchor="ctr" anchorCtr="1"/>
          <a:lstStyle>
            <a:lvl1pPr algn="ctr">
              <a:defRPr sz="1200">
                <a:solidFill>
                  <a:schemeClr val="bg1"/>
                </a:solidFill>
              </a:defRPr>
            </a:lvl1pPr>
          </a:lstStyle>
          <a:p>
            <a:fld id="{55183D58-648D-4475-BEF8-624F48514A30}" type="slidenum">
              <a:rPr lang="zh-CN" altLang="en-US" smtClean="0"/>
            </a:fld>
            <a:endParaRPr lang="zh-CN" altLang="en-US" dirty="0"/>
          </a:p>
        </p:txBody>
      </p:sp>
      <p:cxnSp>
        <p:nvCxnSpPr>
          <p:cNvPr id="5" name="直接连接符 4"/>
          <p:cNvCxnSpPr/>
          <p:nvPr userDrawn="1"/>
        </p:nvCxnSpPr>
        <p:spPr>
          <a:xfrm flipH="1">
            <a:off x="1430458" y="6479836"/>
            <a:ext cx="1062000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userDrawn="1"/>
        </p:nvCxnSpPr>
        <p:spPr>
          <a:xfrm flipH="1">
            <a:off x="141543" y="6479836"/>
            <a:ext cx="79200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7" name="组合 6"/>
          <p:cNvGrpSpPr/>
          <p:nvPr userDrawn="1"/>
        </p:nvGrpSpPr>
        <p:grpSpPr>
          <a:xfrm flipH="1">
            <a:off x="975516" y="6268899"/>
            <a:ext cx="412970" cy="421874"/>
            <a:chOff x="7019085" y="157473"/>
            <a:chExt cx="3868830" cy="3952255"/>
          </a:xfrm>
          <a:solidFill>
            <a:schemeClr val="accent1"/>
          </a:solidFill>
        </p:grpSpPr>
        <p:sp>
          <p:nvSpPr>
            <p:cNvPr id="8" name="椭圆 7"/>
            <p:cNvSpPr/>
            <p:nvPr/>
          </p:nvSpPr>
          <p:spPr>
            <a:xfrm>
              <a:off x="8641073" y="157473"/>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9" name="椭圆 8"/>
            <p:cNvSpPr/>
            <p:nvPr/>
          </p:nvSpPr>
          <p:spPr>
            <a:xfrm rot="1542857">
              <a:off x="9362925" y="322231"/>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0" name="椭圆 9"/>
            <p:cNvSpPr/>
            <p:nvPr/>
          </p:nvSpPr>
          <p:spPr>
            <a:xfrm rot="3085714">
              <a:off x="9941806" y="783873"/>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1" name="椭圆 10"/>
            <p:cNvSpPr/>
            <p:nvPr/>
          </p:nvSpPr>
          <p:spPr>
            <a:xfrm rot="7714286">
              <a:off x="9941806" y="2858472"/>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2" name="椭圆 11"/>
            <p:cNvSpPr/>
            <p:nvPr/>
          </p:nvSpPr>
          <p:spPr>
            <a:xfrm rot="4628572">
              <a:off x="10263060" y="1450964"/>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3" name="椭圆 12"/>
            <p:cNvSpPr/>
            <p:nvPr/>
          </p:nvSpPr>
          <p:spPr>
            <a:xfrm rot="9257143">
              <a:off x="9362925" y="3320114"/>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4" name="椭圆 13"/>
            <p:cNvSpPr/>
            <p:nvPr/>
          </p:nvSpPr>
          <p:spPr>
            <a:xfrm rot="6171428">
              <a:off x="10263060" y="2191381"/>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5" name="椭圆 14"/>
            <p:cNvSpPr/>
            <p:nvPr/>
          </p:nvSpPr>
          <p:spPr>
            <a:xfrm rot="10800000">
              <a:off x="8641073" y="3484873"/>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6" name="椭圆 15"/>
            <p:cNvSpPr/>
            <p:nvPr/>
          </p:nvSpPr>
          <p:spPr>
            <a:xfrm rot="12342857">
              <a:off x="7919220" y="3320114"/>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7" name="椭圆 16"/>
            <p:cNvSpPr/>
            <p:nvPr/>
          </p:nvSpPr>
          <p:spPr>
            <a:xfrm rot="13885714">
              <a:off x="7340340" y="2858472"/>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8" name="椭圆 17"/>
            <p:cNvSpPr/>
            <p:nvPr/>
          </p:nvSpPr>
          <p:spPr>
            <a:xfrm rot="20057142">
              <a:off x="7919220" y="322231"/>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9" name="椭圆 18"/>
            <p:cNvSpPr/>
            <p:nvPr/>
          </p:nvSpPr>
          <p:spPr>
            <a:xfrm rot="15428571">
              <a:off x="7019085" y="2191381"/>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0" name="椭圆 19"/>
            <p:cNvSpPr/>
            <p:nvPr/>
          </p:nvSpPr>
          <p:spPr>
            <a:xfrm rot="16971429">
              <a:off x="7019085" y="1450964"/>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1" name="椭圆 20"/>
            <p:cNvSpPr/>
            <p:nvPr/>
          </p:nvSpPr>
          <p:spPr>
            <a:xfrm rot="18514286">
              <a:off x="7340340" y="783873"/>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cxnSp>
        <p:nvCxnSpPr>
          <p:cNvPr id="24" name="直接连接符 23" hidden="1"/>
          <p:cNvCxnSpPr/>
          <p:nvPr userDrawn="1"/>
        </p:nvCxnSpPr>
        <p:spPr>
          <a:xfrm>
            <a:off x="3181635" y="431856"/>
            <a:ext cx="0" cy="524933"/>
          </a:xfrm>
          <a:prstGeom prst="line">
            <a:avLst/>
          </a:prstGeom>
          <a:ln>
            <a:solidFill>
              <a:srgbClr val="28A9D6"/>
            </a:solidFill>
          </a:ln>
        </p:spPr>
        <p:style>
          <a:lnRef idx="1">
            <a:schemeClr val="accent1"/>
          </a:lnRef>
          <a:fillRef idx="0">
            <a:schemeClr val="accent1"/>
          </a:fillRef>
          <a:effectRef idx="0">
            <a:schemeClr val="accent1"/>
          </a:effectRef>
          <a:fontRef idx="minor">
            <a:schemeClr val="tx1"/>
          </a:fontRef>
        </p:style>
      </p:cxnSp>
      <p:sp>
        <p:nvSpPr>
          <p:cNvPr id="29" name="任意多边形 28"/>
          <p:cNvSpPr/>
          <p:nvPr userDrawn="1"/>
        </p:nvSpPr>
        <p:spPr>
          <a:xfrm flipV="1">
            <a:off x="174171" y="423706"/>
            <a:ext cx="1386789" cy="432000"/>
          </a:xfrm>
          <a:custGeom>
            <a:avLst/>
            <a:gdLst>
              <a:gd name="connsiteX0" fmla="*/ 167822 w 1386790"/>
              <a:gd name="connsiteY0" fmla="*/ 524933 h 524933"/>
              <a:gd name="connsiteX1" fmla="*/ 168846 w 1386790"/>
              <a:gd name="connsiteY1" fmla="*/ 524933 h 524933"/>
              <a:gd name="connsiteX2" fmla="*/ 168846 w 1386790"/>
              <a:gd name="connsiteY2" fmla="*/ 14598 h 524933"/>
              <a:gd name="connsiteX3" fmla="*/ 1386790 w 1386790"/>
              <a:gd name="connsiteY3" fmla="*/ 14598 h 524933"/>
              <a:gd name="connsiteX4" fmla="*/ 1386790 w 1386790"/>
              <a:gd name="connsiteY4" fmla="*/ 0 h 524933"/>
              <a:gd name="connsiteX5" fmla="*/ 167822 w 1386790"/>
              <a:gd name="connsiteY5" fmla="*/ 0 h 524933"/>
              <a:gd name="connsiteX6" fmla="*/ 152999 w 1386790"/>
              <a:gd name="connsiteY6" fmla="*/ 0 h 524933"/>
              <a:gd name="connsiteX7" fmla="*/ 152999 w 1386790"/>
              <a:gd name="connsiteY7" fmla="*/ 507260 h 524933"/>
              <a:gd name="connsiteX8" fmla="*/ 107280 w 1386790"/>
              <a:gd name="connsiteY8" fmla="*/ 507260 h 524933"/>
              <a:gd name="connsiteX9" fmla="*/ 107280 w 1386790"/>
              <a:gd name="connsiteY9" fmla="*/ 0 h 524933"/>
              <a:gd name="connsiteX10" fmla="*/ 0 w 1386790"/>
              <a:gd name="connsiteY10" fmla="*/ 0 h 524933"/>
              <a:gd name="connsiteX11" fmla="*/ 0 w 1386790"/>
              <a:gd name="connsiteY11" fmla="*/ 524932 h 524933"/>
              <a:gd name="connsiteX12" fmla="*/ 33834 w 1386790"/>
              <a:gd name="connsiteY12" fmla="*/ 524932 h 524933"/>
              <a:gd name="connsiteX13" fmla="*/ 33834 w 1386790"/>
              <a:gd name="connsiteY13" fmla="*/ 23810 h 524933"/>
              <a:gd name="connsiteX14" fmla="*/ 79553 w 1386790"/>
              <a:gd name="connsiteY14" fmla="*/ 23810 h 524933"/>
              <a:gd name="connsiteX15" fmla="*/ 79553 w 1386790"/>
              <a:gd name="connsiteY15" fmla="*/ 524932 h 524933"/>
              <a:gd name="connsiteX16" fmla="*/ 167822 w 1386790"/>
              <a:gd name="connsiteY16" fmla="*/ 524932 h 524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86790" h="524933">
                <a:moveTo>
                  <a:pt x="167822" y="524933"/>
                </a:moveTo>
                <a:lnTo>
                  <a:pt x="168846" y="524933"/>
                </a:lnTo>
                <a:lnTo>
                  <a:pt x="168846" y="14598"/>
                </a:lnTo>
                <a:lnTo>
                  <a:pt x="1386790" y="14598"/>
                </a:lnTo>
                <a:lnTo>
                  <a:pt x="1386790" y="0"/>
                </a:lnTo>
                <a:lnTo>
                  <a:pt x="167822" y="0"/>
                </a:lnTo>
                <a:lnTo>
                  <a:pt x="152999" y="0"/>
                </a:lnTo>
                <a:lnTo>
                  <a:pt x="152999" y="507260"/>
                </a:lnTo>
                <a:lnTo>
                  <a:pt x="107280" y="507260"/>
                </a:lnTo>
                <a:lnTo>
                  <a:pt x="107280" y="0"/>
                </a:lnTo>
                <a:lnTo>
                  <a:pt x="0" y="0"/>
                </a:lnTo>
                <a:lnTo>
                  <a:pt x="0" y="524932"/>
                </a:lnTo>
                <a:lnTo>
                  <a:pt x="33834" y="524932"/>
                </a:lnTo>
                <a:lnTo>
                  <a:pt x="33834" y="23810"/>
                </a:lnTo>
                <a:lnTo>
                  <a:pt x="79553" y="23810"/>
                </a:lnTo>
                <a:lnTo>
                  <a:pt x="79553" y="524932"/>
                </a:lnTo>
                <a:lnTo>
                  <a:pt x="167822" y="524932"/>
                </a:lnTo>
                <a:close/>
              </a:path>
            </a:pathLst>
          </a:custGeom>
          <a:solidFill>
            <a:srgbClr val="339933"/>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solidFill>
                <a:schemeClr val="accent1"/>
              </a:solidFill>
            </a:endParaRPr>
          </a:p>
        </p:txBody>
      </p:sp>
      <p:sp>
        <p:nvSpPr>
          <p:cNvPr id="25" name="TextBox 24"/>
          <p:cNvSpPr txBox="1"/>
          <p:nvPr userDrawn="1"/>
        </p:nvSpPr>
        <p:spPr>
          <a:xfrm>
            <a:off x="479376" y="332656"/>
            <a:ext cx="846609" cy="584775"/>
          </a:xfrm>
          <a:prstGeom prst="rect">
            <a:avLst/>
          </a:prstGeom>
          <a:noFill/>
          <a:ln>
            <a:solidFill>
              <a:schemeClr val="accent1"/>
            </a:solidFill>
          </a:ln>
        </p:spPr>
        <p:txBody>
          <a:bodyPr wrap="square" rtlCol="0" anchor="ctr" anchorCtr="1">
            <a:spAutoFit/>
          </a:bodyPr>
          <a:lstStyle/>
          <a:p>
            <a:pPr algn="ctr"/>
            <a:r>
              <a:rPr lang="en-US" altLang="zh-CN" sz="3200" dirty="0" smtClean="0">
                <a:solidFill>
                  <a:schemeClr val="accent1"/>
                </a:solidFill>
                <a:latin typeface="Impact" panose="020B0806030902050204" pitchFamily="34" charset="0"/>
              </a:rPr>
              <a:t>03</a:t>
            </a:r>
            <a:endParaRPr lang="zh-CN" altLang="en-US" sz="3200" dirty="0">
              <a:solidFill>
                <a:schemeClr val="accent1"/>
              </a:solidFill>
              <a:latin typeface="Impact" panose="020B0806030902050204" pitchFamily="34" charset="0"/>
            </a:endParaRPr>
          </a:p>
        </p:txBody>
      </p:sp>
      <p:pic>
        <p:nvPicPr>
          <p:cNvPr id="2" name="图片 1" descr="fd7822eee3c587287323d4825493695"/>
          <p:cNvPicPr>
            <a:picLocks noChangeAspect="1"/>
          </p:cNvPicPr>
          <p:nvPr userDrawn="1"/>
        </p:nvPicPr>
        <p:blipFill>
          <a:blip r:embed="rId2" cstate="print"/>
          <a:stretch>
            <a:fillRect/>
          </a:stretch>
        </p:blipFill>
        <p:spPr>
          <a:xfrm>
            <a:off x="8152765" y="423545"/>
            <a:ext cx="3602990" cy="82296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reveal/>
      </p:transition>
    </mc:Choice>
    <mc:Fallback>
      <p:transition spd="med">
        <p:fade/>
      </p:transition>
    </mc:Fallback>
  </mc:AlternateContent>
  <p:timing>
    <p:tnLst>
      <p:par>
        <p:cTn id="1" dur="indefinite" restart="never" nodeType="tmRoot"/>
      </p:par>
    </p:tnLst>
  </p:timing>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第4章节">
    <p:bg>
      <p:bgPr>
        <a:gradFill>
          <a:gsLst>
            <a:gs pos="0">
              <a:schemeClr val="accent1">
                <a:lumMod val="5000"/>
                <a:lumOff val="95000"/>
              </a:schemeClr>
            </a:gs>
            <a:gs pos="63000">
              <a:schemeClr val="bg1">
                <a:lumMod val="95000"/>
              </a:schemeClr>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1035971" y="6334897"/>
            <a:ext cx="292061" cy="283147"/>
          </a:xfrm>
          <a:prstGeom prst="rect">
            <a:avLst/>
          </a:prstGeom>
          <a:solidFill>
            <a:schemeClr val="accent1"/>
          </a:solidFill>
          <a:ln>
            <a:solidFill>
              <a:schemeClr val="accent1"/>
            </a:solidFill>
          </a:ln>
        </p:spPr>
        <p:txBody>
          <a:bodyPr wrap="square" lIns="0" tIns="0" rIns="0" bIns="0" anchor="ctr" anchorCtr="1"/>
          <a:lstStyle>
            <a:lvl1pPr algn="ctr">
              <a:defRPr sz="1200">
                <a:solidFill>
                  <a:schemeClr val="bg1"/>
                </a:solidFill>
              </a:defRPr>
            </a:lvl1pPr>
          </a:lstStyle>
          <a:p>
            <a:fld id="{55183D58-648D-4475-BEF8-624F48514A30}" type="slidenum">
              <a:rPr lang="zh-CN" altLang="en-US" smtClean="0"/>
            </a:fld>
            <a:endParaRPr lang="zh-CN" altLang="en-US" dirty="0"/>
          </a:p>
        </p:txBody>
      </p:sp>
      <p:cxnSp>
        <p:nvCxnSpPr>
          <p:cNvPr id="5" name="直接连接符 4"/>
          <p:cNvCxnSpPr/>
          <p:nvPr userDrawn="1"/>
        </p:nvCxnSpPr>
        <p:spPr>
          <a:xfrm flipH="1">
            <a:off x="1430458" y="6479836"/>
            <a:ext cx="1062000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userDrawn="1"/>
        </p:nvCxnSpPr>
        <p:spPr>
          <a:xfrm flipH="1">
            <a:off x="141543" y="6479836"/>
            <a:ext cx="79200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7" name="组合 6"/>
          <p:cNvGrpSpPr/>
          <p:nvPr userDrawn="1"/>
        </p:nvGrpSpPr>
        <p:grpSpPr>
          <a:xfrm flipH="1">
            <a:off x="975516" y="6268899"/>
            <a:ext cx="412970" cy="421874"/>
            <a:chOff x="7019085" y="157473"/>
            <a:chExt cx="3868830" cy="3952255"/>
          </a:xfrm>
          <a:solidFill>
            <a:schemeClr val="accent1"/>
          </a:solidFill>
        </p:grpSpPr>
        <p:sp>
          <p:nvSpPr>
            <p:cNvPr id="8" name="椭圆 7"/>
            <p:cNvSpPr/>
            <p:nvPr/>
          </p:nvSpPr>
          <p:spPr>
            <a:xfrm>
              <a:off x="8641073" y="157473"/>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9" name="椭圆 8"/>
            <p:cNvSpPr/>
            <p:nvPr/>
          </p:nvSpPr>
          <p:spPr>
            <a:xfrm rot="1542857">
              <a:off x="9362925" y="322231"/>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0" name="椭圆 9"/>
            <p:cNvSpPr/>
            <p:nvPr/>
          </p:nvSpPr>
          <p:spPr>
            <a:xfrm rot="3085714">
              <a:off x="9941806" y="783873"/>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1" name="椭圆 10"/>
            <p:cNvSpPr/>
            <p:nvPr/>
          </p:nvSpPr>
          <p:spPr>
            <a:xfrm rot="7714286">
              <a:off x="9941806" y="2858472"/>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2" name="椭圆 11"/>
            <p:cNvSpPr/>
            <p:nvPr/>
          </p:nvSpPr>
          <p:spPr>
            <a:xfrm rot="4628572">
              <a:off x="10263060" y="1450964"/>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3" name="椭圆 12"/>
            <p:cNvSpPr/>
            <p:nvPr/>
          </p:nvSpPr>
          <p:spPr>
            <a:xfrm rot="9257143">
              <a:off x="9362925" y="3320114"/>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4" name="椭圆 13"/>
            <p:cNvSpPr/>
            <p:nvPr/>
          </p:nvSpPr>
          <p:spPr>
            <a:xfrm rot="6171428">
              <a:off x="10263060" y="2191381"/>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5" name="椭圆 14"/>
            <p:cNvSpPr/>
            <p:nvPr/>
          </p:nvSpPr>
          <p:spPr>
            <a:xfrm rot="10800000">
              <a:off x="8641073" y="3484873"/>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6" name="椭圆 15"/>
            <p:cNvSpPr/>
            <p:nvPr/>
          </p:nvSpPr>
          <p:spPr>
            <a:xfrm rot="12342857">
              <a:off x="7919220" y="3320114"/>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7" name="椭圆 16"/>
            <p:cNvSpPr/>
            <p:nvPr/>
          </p:nvSpPr>
          <p:spPr>
            <a:xfrm rot="13885714">
              <a:off x="7340340" y="2858472"/>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8" name="椭圆 17"/>
            <p:cNvSpPr/>
            <p:nvPr/>
          </p:nvSpPr>
          <p:spPr>
            <a:xfrm rot="20057142">
              <a:off x="7919220" y="322231"/>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9" name="椭圆 18"/>
            <p:cNvSpPr/>
            <p:nvPr/>
          </p:nvSpPr>
          <p:spPr>
            <a:xfrm rot="15428571">
              <a:off x="7019085" y="2191381"/>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0" name="椭圆 19"/>
            <p:cNvSpPr/>
            <p:nvPr/>
          </p:nvSpPr>
          <p:spPr>
            <a:xfrm rot="16971429">
              <a:off x="7019085" y="1450964"/>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1" name="椭圆 20"/>
            <p:cNvSpPr/>
            <p:nvPr/>
          </p:nvSpPr>
          <p:spPr>
            <a:xfrm rot="18514286">
              <a:off x="7340340" y="783873"/>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cxnSp>
        <p:nvCxnSpPr>
          <p:cNvPr id="24" name="直接连接符 23" hidden="1"/>
          <p:cNvCxnSpPr/>
          <p:nvPr userDrawn="1"/>
        </p:nvCxnSpPr>
        <p:spPr>
          <a:xfrm>
            <a:off x="3181635" y="431856"/>
            <a:ext cx="0" cy="524933"/>
          </a:xfrm>
          <a:prstGeom prst="line">
            <a:avLst/>
          </a:prstGeom>
          <a:ln>
            <a:solidFill>
              <a:srgbClr val="28A9D6"/>
            </a:solidFill>
          </a:ln>
        </p:spPr>
        <p:style>
          <a:lnRef idx="1">
            <a:schemeClr val="accent1"/>
          </a:lnRef>
          <a:fillRef idx="0">
            <a:schemeClr val="accent1"/>
          </a:fillRef>
          <a:effectRef idx="0">
            <a:schemeClr val="accent1"/>
          </a:effectRef>
          <a:fontRef idx="minor">
            <a:schemeClr val="tx1"/>
          </a:fontRef>
        </p:style>
      </p:cxnSp>
      <p:sp>
        <p:nvSpPr>
          <p:cNvPr id="29" name="任意多边形 28"/>
          <p:cNvSpPr/>
          <p:nvPr userDrawn="1"/>
        </p:nvSpPr>
        <p:spPr>
          <a:xfrm flipV="1">
            <a:off x="174171" y="423706"/>
            <a:ext cx="1386789" cy="432000"/>
          </a:xfrm>
          <a:custGeom>
            <a:avLst/>
            <a:gdLst>
              <a:gd name="connsiteX0" fmla="*/ 167822 w 1386790"/>
              <a:gd name="connsiteY0" fmla="*/ 524933 h 524933"/>
              <a:gd name="connsiteX1" fmla="*/ 168846 w 1386790"/>
              <a:gd name="connsiteY1" fmla="*/ 524933 h 524933"/>
              <a:gd name="connsiteX2" fmla="*/ 168846 w 1386790"/>
              <a:gd name="connsiteY2" fmla="*/ 14598 h 524933"/>
              <a:gd name="connsiteX3" fmla="*/ 1386790 w 1386790"/>
              <a:gd name="connsiteY3" fmla="*/ 14598 h 524933"/>
              <a:gd name="connsiteX4" fmla="*/ 1386790 w 1386790"/>
              <a:gd name="connsiteY4" fmla="*/ 0 h 524933"/>
              <a:gd name="connsiteX5" fmla="*/ 167822 w 1386790"/>
              <a:gd name="connsiteY5" fmla="*/ 0 h 524933"/>
              <a:gd name="connsiteX6" fmla="*/ 152999 w 1386790"/>
              <a:gd name="connsiteY6" fmla="*/ 0 h 524933"/>
              <a:gd name="connsiteX7" fmla="*/ 152999 w 1386790"/>
              <a:gd name="connsiteY7" fmla="*/ 507260 h 524933"/>
              <a:gd name="connsiteX8" fmla="*/ 107280 w 1386790"/>
              <a:gd name="connsiteY8" fmla="*/ 507260 h 524933"/>
              <a:gd name="connsiteX9" fmla="*/ 107280 w 1386790"/>
              <a:gd name="connsiteY9" fmla="*/ 0 h 524933"/>
              <a:gd name="connsiteX10" fmla="*/ 0 w 1386790"/>
              <a:gd name="connsiteY10" fmla="*/ 0 h 524933"/>
              <a:gd name="connsiteX11" fmla="*/ 0 w 1386790"/>
              <a:gd name="connsiteY11" fmla="*/ 524932 h 524933"/>
              <a:gd name="connsiteX12" fmla="*/ 33834 w 1386790"/>
              <a:gd name="connsiteY12" fmla="*/ 524932 h 524933"/>
              <a:gd name="connsiteX13" fmla="*/ 33834 w 1386790"/>
              <a:gd name="connsiteY13" fmla="*/ 23810 h 524933"/>
              <a:gd name="connsiteX14" fmla="*/ 79553 w 1386790"/>
              <a:gd name="connsiteY14" fmla="*/ 23810 h 524933"/>
              <a:gd name="connsiteX15" fmla="*/ 79553 w 1386790"/>
              <a:gd name="connsiteY15" fmla="*/ 524932 h 524933"/>
              <a:gd name="connsiteX16" fmla="*/ 167822 w 1386790"/>
              <a:gd name="connsiteY16" fmla="*/ 524932 h 524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86790" h="524933">
                <a:moveTo>
                  <a:pt x="167822" y="524933"/>
                </a:moveTo>
                <a:lnTo>
                  <a:pt x="168846" y="524933"/>
                </a:lnTo>
                <a:lnTo>
                  <a:pt x="168846" y="14598"/>
                </a:lnTo>
                <a:lnTo>
                  <a:pt x="1386790" y="14598"/>
                </a:lnTo>
                <a:lnTo>
                  <a:pt x="1386790" y="0"/>
                </a:lnTo>
                <a:lnTo>
                  <a:pt x="167822" y="0"/>
                </a:lnTo>
                <a:lnTo>
                  <a:pt x="152999" y="0"/>
                </a:lnTo>
                <a:lnTo>
                  <a:pt x="152999" y="507260"/>
                </a:lnTo>
                <a:lnTo>
                  <a:pt x="107280" y="507260"/>
                </a:lnTo>
                <a:lnTo>
                  <a:pt x="107280" y="0"/>
                </a:lnTo>
                <a:lnTo>
                  <a:pt x="0" y="0"/>
                </a:lnTo>
                <a:lnTo>
                  <a:pt x="0" y="524932"/>
                </a:lnTo>
                <a:lnTo>
                  <a:pt x="33834" y="524932"/>
                </a:lnTo>
                <a:lnTo>
                  <a:pt x="33834" y="23810"/>
                </a:lnTo>
                <a:lnTo>
                  <a:pt x="79553" y="23810"/>
                </a:lnTo>
                <a:lnTo>
                  <a:pt x="79553" y="524932"/>
                </a:lnTo>
                <a:lnTo>
                  <a:pt x="167822" y="524932"/>
                </a:lnTo>
                <a:close/>
              </a:path>
            </a:pathLst>
          </a:custGeom>
          <a:solidFill>
            <a:srgbClr val="339933"/>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solidFill>
                <a:schemeClr val="accent1"/>
              </a:solidFill>
            </a:endParaRPr>
          </a:p>
        </p:txBody>
      </p:sp>
      <p:sp>
        <p:nvSpPr>
          <p:cNvPr id="25" name="TextBox 24"/>
          <p:cNvSpPr txBox="1"/>
          <p:nvPr userDrawn="1"/>
        </p:nvSpPr>
        <p:spPr>
          <a:xfrm>
            <a:off x="479376" y="332656"/>
            <a:ext cx="846609" cy="584775"/>
          </a:xfrm>
          <a:prstGeom prst="rect">
            <a:avLst/>
          </a:prstGeom>
          <a:noFill/>
          <a:ln>
            <a:solidFill>
              <a:schemeClr val="accent1"/>
            </a:solidFill>
          </a:ln>
        </p:spPr>
        <p:txBody>
          <a:bodyPr wrap="square" rtlCol="0" anchor="ctr" anchorCtr="1">
            <a:spAutoFit/>
          </a:bodyPr>
          <a:lstStyle/>
          <a:p>
            <a:pPr algn="ctr"/>
            <a:r>
              <a:rPr lang="en-US" altLang="zh-CN" sz="3200" dirty="0" smtClean="0">
                <a:solidFill>
                  <a:schemeClr val="accent1"/>
                </a:solidFill>
                <a:latin typeface="Impact" panose="020B0806030902050204" pitchFamily="34" charset="0"/>
              </a:rPr>
              <a:t>04</a:t>
            </a:r>
            <a:endParaRPr lang="zh-CN" altLang="en-US" sz="3200" dirty="0">
              <a:solidFill>
                <a:schemeClr val="accent1"/>
              </a:solidFill>
              <a:latin typeface="Impact" panose="020B0806030902050204" pitchFamily="34" charset="0"/>
            </a:endParaRPr>
          </a:p>
        </p:txBody>
      </p:sp>
      <p:pic>
        <p:nvPicPr>
          <p:cNvPr id="2" name="图片 1" descr="fd7822eee3c587287323d4825493695"/>
          <p:cNvPicPr>
            <a:picLocks noChangeAspect="1"/>
          </p:cNvPicPr>
          <p:nvPr userDrawn="1"/>
        </p:nvPicPr>
        <p:blipFill>
          <a:blip r:embed="rId2" cstate="print"/>
          <a:stretch>
            <a:fillRect/>
          </a:stretch>
        </p:blipFill>
        <p:spPr>
          <a:xfrm>
            <a:off x="8026400" y="227965"/>
            <a:ext cx="3602990" cy="82296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reveal/>
      </p:transition>
    </mc:Choice>
    <mc:Fallback>
      <p:transition spd="med">
        <p:fade/>
      </p:transition>
    </mc:Fallback>
  </mc:AlternateContent>
  <p:timing>
    <p:tnLst>
      <p:par>
        <p:cTn id="1" dur="indefinite" restart="never" nodeType="tmRoot"/>
      </p:par>
    </p:tnLst>
  </p:timing>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第5章节">
    <p:bg>
      <p:bgPr>
        <a:gradFill>
          <a:gsLst>
            <a:gs pos="0">
              <a:schemeClr val="accent1">
                <a:lumMod val="5000"/>
                <a:lumOff val="95000"/>
              </a:schemeClr>
            </a:gs>
            <a:gs pos="63000">
              <a:schemeClr val="bg1">
                <a:lumMod val="95000"/>
              </a:schemeClr>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1035971" y="6334897"/>
            <a:ext cx="292061" cy="283147"/>
          </a:xfrm>
          <a:prstGeom prst="rect">
            <a:avLst/>
          </a:prstGeom>
          <a:solidFill>
            <a:schemeClr val="accent1"/>
          </a:solidFill>
          <a:ln>
            <a:solidFill>
              <a:schemeClr val="accent1"/>
            </a:solidFill>
          </a:ln>
        </p:spPr>
        <p:txBody>
          <a:bodyPr wrap="square" lIns="0" tIns="0" rIns="0" bIns="0" anchor="ctr" anchorCtr="1"/>
          <a:lstStyle>
            <a:lvl1pPr algn="ctr">
              <a:defRPr sz="1200">
                <a:solidFill>
                  <a:schemeClr val="bg1"/>
                </a:solidFill>
              </a:defRPr>
            </a:lvl1pPr>
          </a:lstStyle>
          <a:p>
            <a:fld id="{55183D58-648D-4475-BEF8-624F48514A30}" type="slidenum">
              <a:rPr lang="zh-CN" altLang="en-US" smtClean="0"/>
            </a:fld>
            <a:endParaRPr lang="zh-CN" altLang="en-US" dirty="0"/>
          </a:p>
        </p:txBody>
      </p:sp>
      <p:cxnSp>
        <p:nvCxnSpPr>
          <p:cNvPr id="5" name="直接连接符 4"/>
          <p:cNvCxnSpPr/>
          <p:nvPr userDrawn="1"/>
        </p:nvCxnSpPr>
        <p:spPr>
          <a:xfrm flipH="1">
            <a:off x="1430458" y="6479836"/>
            <a:ext cx="1062000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userDrawn="1"/>
        </p:nvCxnSpPr>
        <p:spPr>
          <a:xfrm flipH="1">
            <a:off x="141543" y="6479836"/>
            <a:ext cx="79200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7" name="组合 6"/>
          <p:cNvGrpSpPr/>
          <p:nvPr userDrawn="1"/>
        </p:nvGrpSpPr>
        <p:grpSpPr>
          <a:xfrm flipH="1">
            <a:off x="975516" y="6268899"/>
            <a:ext cx="412970" cy="421874"/>
            <a:chOff x="7019085" y="157473"/>
            <a:chExt cx="3868830" cy="3952255"/>
          </a:xfrm>
          <a:solidFill>
            <a:schemeClr val="accent1"/>
          </a:solidFill>
        </p:grpSpPr>
        <p:sp>
          <p:nvSpPr>
            <p:cNvPr id="8" name="椭圆 7"/>
            <p:cNvSpPr/>
            <p:nvPr/>
          </p:nvSpPr>
          <p:spPr>
            <a:xfrm>
              <a:off x="8641073" y="157473"/>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9" name="椭圆 8"/>
            <p:cNvSpPr/>
            <p:nvPr/>
          </p:nvSpPr>
          <p:spPr>
            <a:xfrm rot="1542857">
              <a:off x="9362925" y="322231"/>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0" name="椭圆 9"/>
            <p:cNvSpPr/>
            <p:nvPr/>
          </p:nvSpPr>
          <p:spPr>
            <a:xfrm rot="3085714">
              <a:off x="9941806" y="783873"/>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1" name="椭圆 10"/>
            <p:cNvSpPr/>
            <p:nvPr/>
          </p:nvSpPr>
          <p:spPr>
            <a:xfrm rot="7714286">
              <a:off x="9941806" y="2858472"/>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2" name="椭圆 11"/>
            <p:cNvSpPr/>
            <p:nvPr/>
          </p:nvSpPr>
          <p:spPr>
            <a:xfrm rot="4628572">
              <a:off x="10263060" y="1450964"/>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3" name="椭圆 12"/>
            <p:cNvSpPr/>
            <p:nvPr/>
          </p:nvSpPr>
          <p:spPr>
            <a:xfrm rot="9257143">
              <a:off x="9362925" y="3320114"/>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4" name="椭圆 13"/>
            <p:cNvSpPr/>
            <p:nvPr/>
          </p:nvSpPr>
          <p:spPr>
            <a:xfrm rot="6171428">
              <a:off x="10263060" y="2191381"/>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5" name="椭圆 14"/>
            <p:cNvSpPr/>
            <p:nvPr/>
          </p:nvSpPr>
          <p:spPr>
            <a:xfrm rot="10800000">
              <a:off x="8641073" y="3484873"/>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6" name="椭圆 15"/>
            <p:cNvSpPr/>
            <p:nvPr/>
          </p:nvSpPr>
          <p:spPr>
            <a:xfrm rot="12342857">
              <a:off x="7919220" y="3320114"/>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7" name="椭圆 16"/>
            <p:cNvSpPr/>
            <p:nvPr/>
          </p:nvSpPr>
          <p:spPr>
            <a:xfrm rot="13885714">
              <a:off x="7340340" y="2858472"/>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8" name="椭圆 17"/>
            <p:cNvSpPr/>
            <p:nvPr/>
          </p:nvSpPr>
          <p:spPr>
            <a:xfrm rot="20057142">
              <a:off x="7919220" y="322231"/>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9" name="椭圆 18"/>
            <p:cNvSpPr/>
            <p:nvPr/>
          </p:nvSpPr>
          <p:spPr>
            <a:xfrm rot="15428571">
              <a:off x="7019085" y="2191381"/>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0" name="椭圆 19"/>
            <p:cNvSpPr/>
            <p:nvPr/>
          </p:nvSpPr>
          <p:spPr>
            <a:xfrm rot="16971429">
              <a:off x="7019085" y="1450964"/>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1" name="椭圆 20"/>
            <p:cNvSpPr/>
            <p:nvPr/>
          </p:nvSpPr>
          <p:spPr>
            <a:xfrm rot="18514286">
              <a:off x="7340340" y="783873"/>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cxnSp>
        <p:nvCxnSpPr>
          <p:cNvPr id="24" name="直接连接符 23" hidden="1"/>
          <p:cNvCxnSpPr/>
          <p:nvPr userDrawn="1"/>
        </p:nvCxnSpPr>
        <p:spPr>
          <a:xfrm>
            <a:off x="3181635" y="431856"/>
            <a:ext cx="0" cy="524933"/>
          </a:xfrm>
          <a:prstGeom prst="line">
            <a:avLst/>
          </a:prstGeom>
          <a:ln>
            <a:solidFill>
              <a:srgbClr val="28A9D6"/>
            </a:solidFill>
          </a:ln>
        </p:spPr>
        <p:style>
          <a:lnRef idx="1">
            <a:schemeClr val="accent1"/>
          </a:lnRef>
          <a:fillRef idx="0">
            <a:schemeClr val="accent1"/>
          </a:fillRef>
          <a:effectRef idx="0">
            <a:schemeClr val="accent1"/>
          </a:effectRef>
          <a:fontRef idx="minor">
            <a:schemeClr val="tx1"/>
          </a:fontRef>
        </p:style>
      </p:cxnSp>
      <p:sp>
        <p:nvSpPr>
          <p:cNvPr id="29" name="任意多边形 28"/>
          <p:cNvSpPr/>
          <p:nvPr userDrawn="1"/>
        </p:nvSpPr>
        <p:spPr>
          <a:xfrm flipV="1">
            <a:off x="174171" y="423706"/>
            <a:ext cx="1386789" cy="432000"/>
          </a:xfrm>
          <a:custGeom>
            <a:avLst/>
            <a:gdLst>
              <a:gd name="connsiteX0" fmla="*/ 167822 w 1386790"/>
              <a:gd name="connsiteY0" fmla="*/ 524933 h 524933"/>
              <a:gd name="connsiteX1" fmla="*/ 168846 w 1386790"/>
              <a:gd name="connsiteY1" fmla="*/ 524933 h 524933"/>
              <a:gd name="connsiteX2" fmla="*/ 168846 w 1386790"/>
              <a:gd name="connsiteY2" fmla="*/ 14598 h 524933"/>
              <a:gd name="connsiteX3" fmla="*/ 1386790 w 1386790"/>
              <a:gd name="connsiteY3" fmla="*/ 14598 h 524933"/>
              <a:gd name="connsiteX4" fmla="*/ 1386790 w 1386790"/>
              <a:gd name="connsiteY4" fmla="*/ 0 h 524933"/>
              <a:gd name="connsiteX5" fmla="*/ 167822 w 1386790"/>
              <a:gd name="connsiteY5" fmla="*/ 0 h 524933"/>
              <a:gd name="connsiteX6" fmla="*/ 152999 w 1386790"/>
              <a:gd name="connsiteY6" fmla="*/ 0 h 524933"/>
              <a:gd name="connsiteX7" fmla="*/ 152999 w 1386790"/>
              <a:gd name="connsiteY7" fmla="*/ 507260 h 524933"/>
              <a:gd name="connsiteX8" fmla="*/ 107280 w 1386790"/>
              <a:gd name="connsiteY8" fmla="*/ 507260 h 524933"/>
              <a:gd name="connsiteX9" fmla="*/ 107280 w 1386790"/>
              <a:gd name="connsiteY9" fmla="*/ 0 h 524933"/>
              <a:gd name="connsiteX10" fmla="*/ 0 w 1386790"/>
              <a:gd name="connsiteY10" fmla="*/ 0 h 524933"/>
              <a:gd name="connsiteX11" fmla="*/ 0 w 1386790"/>
              <a:gd name="connsiteY11" fmla="*/ 524932 h 524933"/>
              <a:gd name="connsiteX12" fmla="*/ 33834 w 1386790"/>
              <a:gd name="connsiteY12" fmla="*/ 524932 h 524933"/>
              <a:gd name="connsiteX13" fmla="*/ 33834 w 1386790"/>
              <a:gd name="connsiteY13" fmla="*/ 23810 h 524933"/>
              <a:gd name="connsiteX14" fmla="*/ 79553 w 1386790"/>
              <a:gd name="connsiteY14" fmla="*/ 23810 h 524933"/>
              <a:gd name="connsiteX15" fmla="*/ 79553 w 1386790"/>
              <a:gd name="connsiteY15" fmla="*/ 524932 h 524933"/>
              <a:gd name="connsiteX16" fmla="*/ 167822 w 1386790"/>
              <a:gd name="connsiteY16" fmla="*/ 524932 h 524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86790" h="524933">
                <a:moveTo>
                  <a:pt x="167822" y="524933"/>
                </a:moveTo>
                <a:lnTo>
                  <a:pt x="168846" y="524933"/>
                </a:lnTo>
                <a:lnTo>
                  <a:pt x="168846" y="14598"/>
                </a:lnTo>
                <a:lnTo>
                  <a:pt x="1386790" y="14598"/>
                </a:lnTo>
                <a:lnTo>
                  <a:pt x="1386790" y="0"/>
                </a:lnTo>
                <a:lnTo>
                  <a:pt x="167822" y="0"/>
                </a:lnTo>
                <a:lnTo>
                  <a:pt x="152999" y="0"/>
                </a:lnTo>
                <a:lnTo>
                  <a:pt x="152999" y="507260"/>
                </a:lnTo>
                <a:lnTo>
                  <a:pt x="107280" y="507260"/>
                </a:lnTo>
                <a:lnTo>
                  <a:pt x="107280" y="0"/>
                </a:lnTo>
                <a:lnTo>
                  <a:pt x="0" y="0"/>
                </a:lnTo>
                <a:lnTo>
                  <a:pt x="0" y="524932"/>
                </a:lnTo>
                <a:lnTo>
                  <a:pt x="33834" y="524932"/>
                </a:lnTo>
                <a:lnTo>
                  <a:pt x="33834" y="23810"/>
                </a:lnTo>
                <a:lnTo>
                  <a:pt x="79553" y="23810"/>
                </a:lnTo>
                <a:lnTo>
                  <a:pt x="79553" y="524932"/>
                </a:lnTo>
                <a:lnTo>
                  <a:pt x="167822" y="524932"/>
                </a:lnTo>
                <a:close/>
              </a:path>
            </a:pathLst>
          </a:custGeom>
          <a:solidFill>
            <a:srgbClr val="339933"/>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solidFill>
                <a:schemeClr val="accent1"/>
              </a:solidFill>
            </a:endParaRPr>
          </a:p>
        </p:txBody>
      </p:sp>
      <p:sp>
        <p:nvSpPr>
          <p:cNvPr id="25" name="TextBox 24"/>
          <p:cNvSpPr txBox="1"/>
          <p:nvPr userDrawn="1"/>
        </p:nvSpPr>
        <p:spPr>
          <a:xfrm>
            <a:off x="479376" y="332656"/>
            <a:ext cx="846609" cy="584775"/>
          </a:xfrm>
          <a:prstGeom prst="rect">
            <a:avLst/>
          </a:prstGeom>
          <a:noFill/>
          <a:ln>
            <a:solidFill>
              <a:schemeClr val="accent1"/>
            </a:solidFill>
          </a:ln>
        </p:spPr>
        <p:txBody>
          <a:bodyPr wrap="square" rtlCol="0" anchor="ctr" anchorCtr="1">
            <a:spAutoFit/>
          </a:bodyPr>
          <a:lstStyle/>
          <a:p>
            <a:pPr algn="ctr"/>
            <a:r>
              <a:rPr lang="en-US" altLang="zh-CN" sz="3200" dirty="0" smtClean="0">
                <a:solidFill>
                  <a:schemeClr val="accent1"/>
                </a:solidFill>
                <a:latin typeface="Impact" panose="020B0806030902050204" pitchFamily="34" charset="0"/>
              </a:rPr>
              <a:t>05</a:t>
            </a:r>
            <a:endParaRPr lang="zh-CN" altLang="en-US" sz="3200" dirty="0">
              <a:solidFill>
                <a:schemeClr val="accent1"/>
              </a:solidFill>
              <a:latin typeface="Impact" panose="020B0806030902050204" pitchFamily="34" charset="0"/>
            </a:endParaRPr>
          </a:p>
        </p:txBody>
      </p:sp>
      <p:pic>
        <p:nvPicPr>
          <p:cNvPr id="2" name="图片 1" descr="fd7822eee3c587287323d4825493695"/>
          <p:cNvPicPr>
            <a:picLocks noChangeAspect="1"/>
          </p:cNvPicPr>
          <p:nvPr userDrawn="1"/>
        </p:nvPicPr>
        <p:blipFill>
          <a:blip r:embed="rId2" cstate="print"/>
          <a:stretch>
            <a:fillRect/>
          </a:stretch>
        </p:blipFill>
        <p:spPr>
          <a:xfrm>
            <a:off x="7827010" y="332740"/>
            <a:ext cx="3602990" cy="82296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reveal/>
      </p:transition>
    </mc:Choice>
    <mc:Fallback>
      <p:transition spd="med">
        <p:fade/>
      </p:transition>
    </mc:Fallback>
  </mc:AlternateContent>
  <p:timing>
    <p:tnLst>
      <p:par>
        <p:cTn id="1" dur="indefinite" restart="never" nodeType="tmRoot"/>
      </p:par>
    </p:tnLst>
  </p:timing>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第6章节">
    <p:bg>
      <p:bgPr>
        <a:gradFill>
          <a:gsLst>
            <a:gs pos="0">
              <a:schemeClr val="accent1">
                <a:lumMod val="5000"/>
                <a:lumOff val="95000"/>
              </a:schemeClr>
            </a:gs>
            <a:gs pos="63000">
              <a:schemeClr val="bg1">
                <a:lumMod val="95000"/>
              </a:schemeClr>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1035971" y="6334897"/>
            <a:ext cx="292061" cy="283147"/>
          </a:xfrm>
          <a:prstGeom prst="rect">
            <a:avLst/>
          </a:prstGeom>
          <a:solidFill>
            <a:schemeClr val="accent1"/>
          </a:solidFill>
          <a:ln>
            <a:solidFill>
              <a:schemeClr val="accent1"/>
            </a:solidFill>
          </a:ln>
        </p:spPr>
        <p:txBody>
          <a:bodyPr wrap="square" lIns="0" tIns="0" rIns="0" bIns="0" anchor="ctr" anchorCtr="1"/>
          <a:lstStyle>
            <a:lvl1pPr algn="ctr">
              <a:defRPr sz="1200">
                <a:solidFill>
                  <a:schemeClr val="bg1"/>
                </a:solidFill>
              </a:defRPr>
            </a:lvl1pPr>
          </a:lstStyle>
          <a:p>
            <a:fld id="{55183D58-648D-4475-BEF8-624F48514A30}" type="slidenum">
              <a:rPr lang="zh-CN" altLang="en-US" smtClean="0"/>
            </a:fld>
            <a:endParaRPr lang="zh-CN" altLang="en-US" dirty="0"/>
          </a:p>
        </p:txBody>
      </p:sp>
      <p:cxnSp>
        <p:nvCxnSpPr>
          <p:cNvPr id="5" name="直接连接符 4"/>
          <p:cNvCxnSpPr/>
          <p:nvPr userDrawn="1"/>
        </p:nvCxnSpPr>
        <p:spPr>
          <a:xfrm flipH="1">
            <a:off x="1430458" y="6479836"/>
            <a:ext cx="1062000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userDrawn="1"/>
        </p:nvCxnSpPr>
        <p:spPr>
          <a:xfrm flipH="1">
            <a:off x="141543" y="6479836"/>
            <a:ext cx="79200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7" name="组合 6"/>
          <p:cNvGrpSpPr/>
          <p:nvPr userDrawn="1"/>
        </p:nvGrpSpPr>
        <p:grpSpPr>
          <a:xfrm flipH="1">
            <a:off x="975516" y="6268899"/>
            <a:ext cx="412970" cy="421874"/>
            <a:chOff x="7019085" y="157473"/>
            <a:chExt cx="3868830" cy="3952255"/>
          </a:xfrm>
          <a:solidFill>
            <a:schemeClr val="accent1"/>
          </a:solidFill>
        </p:grpSpPr>
        <p:sp>
          <p:nvSpPr>
            <p:cNvPr id="8" name="椭圆 7"/>
            <p:cNvSpPr/>
            <p:nvPr/>
          </p:nvSpPr>
          <p:spPr>
            <a:xfrm>
              <a:off x="8641073" y="157473"/>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9" name="椭圆 8"/>
            <p:cNvSpPr/>
            <p:nvPr/>
          </p:nvSpPr>
          <p:spPr>
            <a:xfrm rot="1542857">
              <a:off x="9362925" y="322231"/>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0" name="椭圆 9"/>
            <p:cNvSpPr/>
            <p:nvPr/>
          </p:nvSpPr>
          <p:spPr>
            <a:xfrm rot="3085714">
              <a:off x="9941806" y="783873"/>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1" name="椭圆 10"/>
            <p:cNvSpPr/>
            <p:nvPr/>
          </p:nvSpPr>
          <p:spPr>
            <a:xfrm rot="7714286">
              <a:off x="9941806" y="2858472"/>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2" name="椭圆 11"/>
            <p:cNvSpPr/>
            <p:nvPr/>
          </p:nvSpPr>
          <p:spPr>
            <a:xfrm rot="4628572">
              <a:off x="10263060" y="1450964"/>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3" name="椭圆 12"/>
            <p:cNvSpPr/>
            <p:nvPr/>
          </p:nvSpPr>
          <p:spPr>
            <a:xfrm rot="9257143">
              <a:off x="9362925" y="3320114"/>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4" name="椭圆 13"/>
            <p:cNvSpPr/>
            <p:nvPr/>
          </p:nvSpPr>
          <p:spPr>
            <a:xfrm rot="6171428">
              <a:off x="10263060" y="2191381"/>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5" name="椭圆 14"/>
            <p:cNvSpPr/>
            <p:nvPr/>
          </p:nvSpPr>
          <p:spPr>
            <a:xfrm rot="10800000">
              <a:off x="8641073" y="3484873"/>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6" name="椭圆 15"/>
            <p:cNvSpPr/>
            <p:nvPr/>
          </p:nvSpPr>
          <p:spPr>
            <a:xfrm rot="12342857">
              <a:off x="7919220" y="3320114"/>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7" name="椭圆 16"/>
            <p:cNvSpPr/>
            <p:nvPr/>
          </p:nvSpPr>
          <p:spPr>
            <a:xfrm rot="13885714">
              <a:off x="7340340" y="2858472"/>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8" name="椭圆 17"/>
            <p:cNvSpPr/>
            <p:nvPr/>
          </p:nvSpPr>
          <p:spPr>
            <a:xfrm rot="20057142">
              <a:off x="7919220" y="322231"/>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9" name="椭圆 18"/>
            <p:cNvSpPr/>
            <p:nvPr/>
          </p:nvSpPr>
          <p:spPr>
            <a:xfrm rot="15428571">
              <a:off x="7019085" y="2191381"/>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0" name="椭圆 19"/>
            <p:cNvSpPr/>
            <p:nvPr/>
          </p:nvSpPr>
          <p:spPr>
            <a:xfrm rot="16971429">
              <a:off x="7019085" y="1450964"/>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1" name="椭圆 20"/>
            <p:cNvSpPr/>
            <p:nvPr/>
          </p:nvSpPr>
          <p:spPr>
            <a:xfrm rot="18514286">
              <a:off x="7340340" y="783873"/>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cxnSp>
        <p:nvCxnSpPr>
          <p:cNvPr id="24" name="直接连接符 23" hidden="1"/>
          <p:cNvCxnSpPr/>
          <p:nvPr userDrawn="1"/>
        </p:nvCxnSpPr>
        <p:spPr>
          <a:xfrm>
            <a:off x="3181635" y="431856"/>
            <a:ext cx="0" cy="524933"/>
          </a:xfrm>
          <a:prstGeom prst="line">
            <a:avLst/>
          </a:prstGeom>
          <a:ln>
            <a:solidFill>
              <a:srgbClr val="28A9D6"/>
            </a:solidFill>
          </a:ln>
        </p:spPr>
        <p:style>
          <a:lnRef idx="1">
            <a:schemeClr val="accent1"/>
          </a:lnRef>
          <a:fillRef idx="0">
            <a:schemeClr val="accent1"/>
          </a:fillRef>
          <a:effectRef idx="0">
            <a:schemeClr val="accent1"/>
          </a:effectRef>
          <a:fontRef idx="minor">
            <a:schemeClr val="tx1"/>
          </a:fontRef>
        </p:style>
      </p:cxnSp>
      <p:sp>
        <p:nvSpPr>
          <p:cNvPr id="29" name="任意多边形 28"/>
          <p:cNvSpPr/>
          <p:nvPr userDrawn="1"/>
        </p:nvSpPr>
        <p:spPr>
          <a:xfrm flipV="1">
            <a:off x="174171" y="423706"/>
            <a:ext cx="1386789" cy="432000"/>
          </a:xfrm>
          <a:custGeom>
            <a:avLst/>
            <a:gdLst>
              <a:gd name="connsiteX0" fmla="*/ 167822 w 1386790"/>
              <a:gd name="connsiteY0" fmla="*/ 524933 h 524933"/>
              <a:gd name="connsiteX1" fmla="*/ 168846 w 1386790"/>
              <a:gd name="connsiteY1" fmla="*/ 524933 h 524933"/>
              <a:gd name="connsiteX2" fmla="*/ 168846 w 1386790"/>
              <a:gd name="connsiteY2" fmla="*/ 14598 h 524933"/>
              <a:gd name="connsiteX3" fmla="*/ 1386790 w 1386790"/>
              <a:gd name="connsiteY3" fmla="*/ 14598 h 524933"/>
              <a:gd name="connsiteX4" fmla="*/ 1386790 w 1386790"/>
              <a:gd name="connsiteY4" fmla="*/ 0 h 524933"/>
              <a:gd name="connsiteX5" fmla="*/ 167822 w 1386790"/>
              <a:gd name="connsiteY5" fmla="*/ 0 h 524933"/>
              <a:gd name="connsiteX6" fmla="*/ 152999 w 1386790"/>
              <a:gd name="connsiteY6" fmla="*/ 0 h 524933"/>
              <a:gd name="connsiteX7" fmla="*/ 152999 w 1386790"/>
              <a:gd name="connsiteY7" fmla="*/ 507260 h 524933"/>
              <a:gd name="connsiteX8" fmla="*/ 107280 w 1386790"/>
              <a:gd name="connsiteY8" fmla="*/ 507260 h 524933"/>
              <a:gd name="connsiteX9" fmla="*/ 107280 w 1386790"/>
              <a:gd name="connsiteY9" fmla="*/ 0 h 524933"/>
              <a:gd name="connsiteX10" fmla="*/ 0 w 1386790"/>
              <a:gd name="connsiteY10" fmla="*/ 0 h 524933"/>
              <a:gd name="connsiteX11" fmla="*/ 0 w 1386790"/>
              <a:gd name="connsiteY11" fmla="*/ 524932 h 524933"/>
              <a:gd name="connsiteX12" fmla="*/ 33834 w 1386790"/>
              <a:gd name="connsiteY12" fmla="*/ 524932 h 524933"/>
              <a:gd name="connsiteX13" fmla="*/ 33834 w 1386790"/>
              <a:gd name="connsiteY13" fmla="*/ 23810 h 524933"/>
              <a:gd name="connsiteX14" fmla="*/ 79553 w 1386790"/>
              <a:gd name="connsiteY14" fmla="*/ 23810 h 524933"/>
              <a:gd name="connsiteX15" fmla="*/ 79553 w 1386790"/>
              <a:gd name="connsiteY15" fmla="*/ 524932 h 524933"/>
              <a:gd name="connsiteX16" fmla="*/ 167822 w 1386790"/>
              <a:gd name="connsiteY16" fmla="*/ 524932 h 524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86790" h="524933">
                <a:moveTo>
                  <a:pt x="167822" y="524933"/>
                </a:moveTo>
                <a:lnTo>
                  <a:pt x="168846" y="524933"/>
                </a:lnTo>
                <a:lnTo>
                  <a:pt x="168846" y="14598"/>
                </a:lnTo>
                <a:lnTo>
                  <a:pt x="1386790" y="14598"/>
                </a:lnTo>
                <a:lnTo>
                  <a:pt x="1386790" y="0"/>
                </a:lnTo>
                <a:lnTo>
                  <a:pt x="167822" y="0"/>
                </a:lnTo>
                <a:lnTo>
                  <a:pt x="152999" y="0"/>
                </a:lnTo>
                <a:lnTo>
                  <a:pt x="152999" y="507260"/>
                </a:lnTo>
                <a:lnTo>
                  <a:pt x="107280" y="507260"/>
                </a:lnTo>
                <a:lnTo>
                  <a:pt x="107280" y="0"/>
                </a:lnTo>
                <a:lnTo>
                  <a:pt x="0" y="0"/>
                </a:lnTo>
                <a:lnTo>
                  <a:pt x="0" y="524932"/>
                </a:lnTo>
                <a:lnTo>
                  <a:pt x="33834" y="524932"/>
                </a:lnTo>
                <a:lnTo>
                  <a:pt x="33834" y="23810"/>
                </a:lnTo>
                <a:lnTo>
                  <a:pt x="79553" y="23810"/>
                </a:lnTo>
                <a:lnTo>
                  <a:pt x="79553" y="524932"/>
                </a:lnTo>
                <a:lnTo>
                  <a:pt x="167822" y="524932"/>
                </a:lnTo>
                <a:close/>
              </a:path>
            </a:pathLst>
          </a:custGeom>
          <a:solidFill>
            <a:srgbClr val="339933"/>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25" name="TextBox 24"/>
          <p:cNvSpPr txBox="1"/>
          <p:nvPr userDrawn="1"/>
        </p:nvSpPr>
        <p:spPr>
          <a:xfrm>
            <a:off x="479376" y="332656"/>
            <a:ext cx="846609" cy="584775"/>
          </a:xfrm>
          <a:prstGeom prst="rect">
            <a:avLst/>
          </a:prstGeom>
          <a:noFill/>
          <a:ln>
            <a:solidFill>
              <a:schemeClr val="accent1"/>
            </a:solidFill>
          </a:ln>
        </p:spPr>
        <p:txBody>
          <a:bodyPr wrap="square" rtlCol="0" anchor="ctr" anchorCtr="1">
            <a:spAutoFit/>
          </a:bodyPr>
          <a:lstStyle/>
          <a:p>
            <a:pPr algn="ctr"/>
            <a:r>
              <a:rPr lang="en-US" altLang="zh-CN" sz="3200" dirty="0" smtClean="0">
                <a:solidFill>
                  <a:schemeClr val="accent1"/>
                </a:solidFill>
                <a:latin typeface="Impact" panose="020B0806030902050204" pitchFamily="34" charset="0"/>
              </a:rPr>
              <a:t>06</a:t>
            </a:r>
            <a:endParaRPr lang="zh-CN" altLang="en-US" sz="3200" dirty="0">
              <a:solidFill>
                <a:schemeClr val="accent1"/>
              </a:solidFill>
              <a:latin typeface="Impact" panose="020B0806030902050204" pitchFamily="34" charset="0"/>
            </a:endParaRPr>
          </a:p>
        </p:txBody>
      </p:sp>
      <p:pic>
        <p:nvPicPr>
          <p:cNvPr id="2" name="图片 1" descr="fd7822eee3c587287323d4825493695"/>
          <p:cNvPicPr>
            <a:picLocks noChangeAspect="1"/>
          </p:cNvPicPr>
          <p:nvPr userDrawn="1"/>
        </p:nvPicPr>
        <p:blipFill>
          <a:blip r:embed="rId2" cstate="print"/>
          <a:stretch>
            <a:fillRect/>
          </a:stretch>
        </p:blipFill>
        <p:spPr>
          <a:xfrm>
            <a:off x="7963535" y="332740"/>
            <a:ext cx="3602990" cy="82296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reveal/>
      </p:transition>
    </mc:Choice>
    <mc:Fallback>
      <p:transition spd="med">
        <p:fade/>
      </p:transition>
    </mc:Fallback>
  </mc:AlternateContent>
  <p:timing>
    <p:tnLst>
      <p:par>
        <p:cTn id="1" dur="indefinite" restart="never" nodeType="tmRoot"/>
      </p:par>
    </p:tnLst>
  </p:timing>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底面">
    <p:bg>
      <p:bgPr>
        <a:gradFill>
          <a:gsLst>
            <a:gs pos="0">
              <a:schemeClr val="accent1">
                <a:lumMod val="5000"/>
                <a:lumOff val="95000"/>
              </a:schemeClr>
            </a:gs>
            <a:gs pos="63000">
              <a:schemeClr val="bg1">
                <a:lumMod val="95000"/>
              </a:schemeClr>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14" name="矩形 13"/>
          <p:cNvSpPr/>
          <p:nvPr userDrawn="1"/>
        </p:nvSpPr>
        <p:spPr>
          <a:xfrm>
            <a:off x="0" y="2626517"/>
            <a:ext cx="12192000" cy="1714585"/>
          </a:xfrm>
          <a:prstGeom prst="rect">
            <a:avLst/>
          </a:prstGeom>
          <a:solidFill>
            <a:schemeClr val="accent1"/>
          </a:solidFill>
          <a:ln>
            <a:solidFill>
              <a:srgbClr val="339933"/>
            </a:solidFill>
          </a:ln>
          <a:effectLst/>
        </p:spPr>
        <p:txBody>
          <a:bodyPr vert="horz" wrap="square" lIns="121920" tIns="60960" rIns="121920" bIns="60960" numCol="1" anchor="t" anchorCtr="0" compatLnSpc="1"/>
          <a:lstStyle/>
          <a:p>
            <a:endParaRPr lang="zh-CN" altLang="en-US" sz="2400"/>
          </a:p>
        </p:txBody>
      </p:sp>
      <p:cxnSp>
        <p:nvCxnSpPr>
          <p:cNvPr id="15" name="直接连接符 14"/>
          <p:cNvCxnSpPr/>
          <p:nvPr userDrawn="1"/>
        </p:nvCxnSpPr>
        <p:spPr>
          <a:xfrm>
            <a:off x="0" y="4373612"/>
            <a:ext cx="121920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TextBox 13"/>
          <p:cNvSpPr txBox="1"/>
          <p:nvPr userDrawn="1"/>
        </p:nvSpPr>
        <p:spPr>
          <a:xfrm>
            <a:off x="3876871" y="2822089"/>
            <a:ext cx="4438258" cy="1200329"/>
          </a:xfrm>
          <a:prstGeom prst="rect">
            <a:avLst/>
          </a:prstGeom>
          <a:noFill/>
          <a:effectLst>
            <a:outerShdw blurRad="50800" dist="38100" dir="2700000" algn="tl" rotWithShape="0">
              <a:prstClr val="black">
                <a:alpha val="40000"/>
              </a:prstClr>
            </a:outerShdw>
          </a:effectLst>
        </p:spPr>
        <p:txBody>
          <a:bodyPr wrap="square" rtlCol="0">
            <a:spAutoFit/>
          </a:bodyPr>
          <a:lstStyle/>
          <a:p>
            <a:pPr algn="ctr"/>
            <a:r>
              <a:rPr lang="zh-CN" altLang="en-US" sz="7200" b="1" dirty="0">
                <a:ln w="3175">
                  <a:solidFill>
                    <a:srgbClr val="31A5D7"/>
                  </a:solidFill>
                </a:ln>
                <a:solidFill>
                  <a:schemeClr val="bg1"/>
                </a:solidFill>
                <a:latin typeface="Copperplate Gothic Bold" panose="020E0705020206020404" pitchFamily="34" charset="0"/>
                <a:ea typeface="华康俪金黑W8" pitchFamily="49" charset="-122"/>
              </a:rPr>
              <a:t>谢谢</a:t>
            </a:r>
            <a:endParaRPr lang="zh-CN" altLang="en-US" sz="11500" b="1" dirty="0">
              <a:ln w="3175">
                <a:solidFill>
                  <a:srgbClr val="31A5D7"/>
                </a:solidFill>
              </a:ln>
              <a:solidFill>
                <a:schemeClr val="bg1"/>
              </a:solidFill>
              <a:latin typeface="华康俪金黑W8" pitchFamily="49" charset="-122"/>
              <a:ea typeface="华康俪金黑W8" pitchFamily="49" charset="-122"/>
            </a:endParaRPr>
          </a:p>
        </p:txBody>
      </p:sp>
      <p:cxnSp>
        <p:nvCxnSpPr>
          <p:cNvPr id="26" name="直接连接符 25"/>
          <p:cNvCxnSpPr/>
          <p:nvPr userDrawn="1"/>
        </p:nvCxnSpPr>
        <p:spPr>
          <a:xfrm>
            <a:off x="-34" y="2597856"/>
            <a:ext cx="121920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userDrawn="1"/>
        </p:nvCxnSpPr>
        <p:spPr>
          <a:xfrm>
            <a:off x="0" y="6217149"/>
            <a:ext cx="4320000" cy="12674"/>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userDrawn="1"/>
        </p:nvCxnSpPr>
        <p:spPr>
          <a:xfrm>
            <a:off x="0" y="6283435"/>
            <a:ext cx="4320000" cy="12674"/>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userDrawn="1"/>
        </p:nvCxnSpPr>
        <p:spPr>
          <a:xfrm>
            <a:off x="0" y="6349721"/>
            <a:ext cx="4320000" cy="12674"/>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userDrawn="1"/>
        </p:nvCxnSpPr>
        <p:spPr>
          <a:xfrm>
            <a:off x="7872000" y="6217149"/>
            <a:ext cx="4320000" cy="12674"/>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userDrawn="1"/>
        </p:nvCxnSpPr>
        <p:spPr>
          <a:xfrm>
            <a:off x="7872000" y="6283435"/>
            <a:ext cx="4320000" cy="12674"/>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userDrawn="1"/>
        </p:nvCxnSpPr>
        <p:spPr>
          <a:xfrm>
            <a:off x="7872000" y="6349721"/>
            <a:ext cx="4320000" cy="12674"/>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sp>
        <p:nvSpPr>
          <p:cNvPr id="34" name="文本框 42"/>
          <p:cNvSpPr txBox="1"/>
          <p:nvPr userDrawn="1"/>
        </p:nvSpPr>
        <p:spPr>
          <a:xfrm>
            <a:off x="4911090" y="6089650"/>
            <a:ext cx="2961005" cy="398780"/>
          </a:xfrm>
          <a:prstGeom prst="rect">
            <a:avLst/>
          </a:prstGeom>
          <a:noFill/>
        </p:spPr>
        <p:txBody>
          <a:bodyPr wrap="square" rtlCol="0">
            <a:spAutoFit/>
          </a:bodyPr>
          <a:lstStyle/>
          <a:p>
            <a:pPr algn="ctr"/>
            <a:r>
              <a:rPr lang="zh-CN" altLang="en-US" sz="2000" b="1" dirty="0" smtClean="0">
                <a:solidFill>
                  <a:schemeClr val="tx1">
                    <a:lumMod val="75000"/>
                    <a:lumOff val="25000"/>
                  </a:schemeClr>
                </a:solidFill>
              </a:rPr>
              <a:t>润泽科技发展有限公司</a:t>
            </a:r>
            <a:endParaRPr lang="zh-CN" altLang="en-US" sz="2000" b="1" dirty="0">
              <a:solidFill>
                <a:schemeClr val="tx1">
                  <a:lumMod val="75000"/>
                  <a:lumOff val="25000"/>
                </a:schemeClr>
              </a:solidFill>
            </a:endParaRPr>
          </a:p>
        </p:txBody>
      </p:sp>
      <p:pic>
        <p:nvPicPr>
          <p:cNvPr id="2" name="图片 1" descr="fd7822eee3c587287323d4825493695"/>
          <p:cNvPicPr>
            <a:picLocks noChangeAspect="1"/>
          </p:cNvPicPr>
          <p:nvPr userDrawn="1"/>
        </p:nvPicPr>
        <p:blipFill>
          <a:blip r:embed="rId2" cstate="print"/>
          <a:stretch>
            <a:fillRect/>
          </a:stretch>
        </p:blipFill>
        <p:spPr>
          <a:xfrm>
            <a:off x="8163560" y="174625"/>
            <a:ext cx="3602990" cy="822960"/>
          </a:xfrm>
          <a:prstGeom prst="rect">
            <a:avLst/>
          </a:prstGeom>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reveal/>
      </p:transition>
    </mc:Choice>
    <mc:Fallback>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0"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灯片编号占位符 3"/>
          <p:cNvSpPr>
            <a:spLocks noGrp="1"/>
          </p:cNvSpPr>
          <p:nvPr>
            <p:ph type="sldNum" sz="quarter" idx="4"/>
          </p:nvPr>
        </p:nvSpPr>
        <p:spPr>
          <a:xfrm>
            <a:off x="943261" y="6338262"/>
            <a:ext cx="540987" cy="283147"/>
          </a:xfrm>
          <a:prstGeom prst="rect">
            <a:avLst/>
          </a:prstGeom>
        </p:spPr>
        <p:txBody>
          <a:bodyPr wrap="square" lIns="0" tIns="0" rIns="0" bIns="0"/>
          <a:lstStyle>
            <a:lvl1pPr algn="ctr">
              <a:defRPr>
                <a:solidFill>
                  <a:schemeClr val="tx1">
                    <a:lumMod val="65000"/>
                    <a:lumOff val="35000"/>
                  </a:schemeClr>
                </a:solidFill>
              </a:defRPr>
            </a:lvl1pPr>
          </a:lstStyle>
          <a:p>
            <a:fld id="{55183D58-648D-4475-BEF8-624F48514A30}" type="slidenum">
              <a:rPr lang="zh-CN" altLang="en-US" smtClean="0"/>
            </a:fld>
            <a:endParaRPr lang="zh-CN" alt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mc:AlternateContent xmlns:mc="http://schemas.openxmlformats.org/markup-compatibility/2006">
    <mc:Choice xmlns:p14="http://schemas.microsoft.com/office/powerpoint/2010/main" Requires="p14">
      <p:transition spd="med">
        <p14:reveal/>
      </p:transition>
    </mc:Choice>
    <mc:Fallback>
      <p:transition spd="med">
        <p:fade/>
      </p:transition>
    </mc:Fallback>
  </mc:AlternateContent>
  <p:timing>
    <p:tnLst>
      <p:par>
        <p:cTn id="1" dur="indefinite" restart="never" nodeType="tmRoot"/>
      </p:par>
    </p:tnLst>
  </p:timing>
  <p:hf hdr="0" ftr="0" dt="0"/>
  <p:txStyles>
    <p:titleStyle>
      <a:lvl1pPr algn="ctr" defTabSz="1218565" rtl="0" eaLnBrk="1" latinLnBrk="0" hangingPunct="1">
        <a:spcBef>
          <a:spcPct val="0"/>
        </a:spcBef>
        <a:buNone/>
        <a:defRPr sz="5865" kern="1200">
          <a:solidFill>
            <a:schemeClr val="tx1"/>
          </a:solidFill>
          <a:latin typeface="+mj-lt"/>
          <a:ea typeface="+mj-ea"/>
          <a:cs typeface="+mj-cs"/>
        </a:defRPr>
      </a:lvl1pPr>
    </p:titleStyle>
    <p:bodyStyle>
      <a:lvl1pPr marL="457200" indent="-457200" algn="l" defTabSz="1218565" rtl="0" eaLnBrk="1" latinLnBrk="0" hangingPunct="1">
        <a:spcBef>
          <a:spcPct val="20000"/>
        </a:spcBef>
        <a:buFont typeface="Arial" panose="020B0604020202020204" pitchFamily="34" charset="0"/>
        <a:buChar char="•"/>
        <a:defRPr sz="4265" kern="1200">
          <a:solidFill>
            <a:schemeClr val="tx1"/>
          </a:solidFill>
          <a:latin typeface="+mn-lt"/>
          <a:ea typeface="+mn-ea"/>
          <a:cs typeface="+mn-cs"/>
        </a:defRPr>
      </a:lvl1pPr>
      <a:lvl2pPr marL="990600" indent="-381000" algn="l" defTabSz="1218565" rtl="0" eaLnBrk="1" latinLnBrk="0" hangingPunct="1">
        <a:spcBef>
          <a:spcPct val="20000"/>
        </a:spcBef>
        <a:buFont typeface="Arial" panose="020B0604020202020204" pitchFamily="34" charset="0"/>
        <a:buChar char="–"/>
        <a:defRPr sz="3735" kern="1200">
          <a:solidFill>
            <a:schemeClr val="tx1"/>
          </a:solidFill>
          <a:latin typeface="+mn-lt"/>
          <a:ea typeface="+mn-ea"/>
          <a:cs typeface="+mn-cs"/>
        </a:defRPr>
      </a:lvl2pPr>
      <a:lvl3pPr marL="1524000" indent="-304800" algn="l" defTabSz="1218565"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3pPr>
      <a:lvl4pPr marL="2133600"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4pPr>
      <a:lvl5pPr marL="2743200"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5pPr>
      <a:lvl6pPr marL="3352800"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p:bodyStyle>
    <p:otherStyle>
      <a:defPPr>
        <a:defRPr lang="zh-CN"/>
      </a:defPPr>
      <a:lvl1pPr marL="0" algn="l" defTabSz="1218565" rtl="0" eaLnBrk="1" latinLnBrk="0" hangingPunct="1">
        <a:defRPr sz="2400" kern="1200">
          <a:solidFill>
            <a:schemeClr val="tx1"/>
          </a:solidFill>
          <a:latin typeface="+mn-lt"/>
          <a:ea typeface="+mn-ea"/>
          <a:cs typeface="+mn-cs"/>
        </a:defRPr>
      </a:lvl1pPr>
      <a:lvl2pPr marL="609600" algn="l" defTabSz="1218565" rtl="0" eaLnBrk="1" latinLnBrk="0" hangingPunct="1">
        <a:defRPr sz="2400" kern="1200">
          <a:solidFill>
            <a:schemeClr val="tx1"/>
          </a:solidFill>
          <a:latin typeface="+mn-lt"/>
          <a:ea typeface="+mn-ea"/>
          <a:cs typeface="+mn-cs"/>
        </a:defRPr>
      </a:lvl2pPr>
      <a:lvl3pPr marL="1219200" algn="l" defTabSz="1218565" rtl="0" eaLnBrk="1" latinLnBrk="0" hangingPunct="1">
        <a:defRPr sz="2400" kern="1200">
          <a:solidFill>
            <a:schemeClr val="tx1"/>
          </a:solidFill>
          <a:latin typeface="+mn-lt"/>
          <a:ea typeface="+mn-ea"/>
          <a:cs typeface="+mn-cs"/>
        </a:defRPr>
      </a:lvl3pPr>
      <a:lvl4pPr marL="1828800" algn="l" defTabSz="1218565" rtl="0" eaLnBrk="1" latinLnBrk="0" hangingPunct="1">
        <a:defRPr sz="2400" kern="1200">
          <a:solidFill>
            <a:schemeClr val="tx1"/>
          </a:solidFill>
          <a:latin typeface="+mn-lt"/>
          <a:ea typeface="+mn-ea"/>
          <a:cs typeface="+mn-cs"/>
        </a:defRPr>
      </a:lvl4pPr>
      <a:lvl5pPr marL="2438400" algn="l" defTabSz="1218565" rtl="0" eaLnBrk="1" latinLnBrk="0" hangingPunct="1">
        <a:defRPr sz="2400" kern="1200">
          <a:solidFill>
            <a:schemeClr val="tx1"/>
          </a:solidFill>
          <a:latin typeface="+mn-lt"/>
          <a:ea typeface="+mn-ea"/>
          <a:cs typeface="+mn-cs"/>
        </a:defRPr>
      </a:lvl5pPr>
      <a:lvl6pPr marL="3048000" algn="l" defTabSz="1218565" rtl="0" eaLnBrk="1" latinLnBrk="0" hangingPunct="1">
        <a:defRPr sz="2400" kern="1200">
          <a:solidFill>
            <a:schemeClr val="tx1"/>
          </a:solidFill>
          <a:latin typeface="+mn-lt"/>
          <a:ea typeface="+mn-ea"/>
          <a:cs typeface="+mn-cs"/>
        </a:defRPr>
      </a:lvl6pPr>
      <a:lvl7pPr marL="3657600" algn="l" defTabSz="1218565" rtl="0" eaLnBrk="1" latinLnBrk="0" hangingPunct="1">
        <a:defRPr sz="2400" kern="1200">
          <a:solidFill>
            <a:schemeClr val="tx1"/>
          </a:solidFill>
          <a:latin typeface="+mn-lt"/>
          <a:ea typeface="+mn-ea"/>
          <a:cs typeface="+mn-cs"/>
        </a:defRPr>
      </a:lvl7pPr>
      <a:lvl8pPr marL="4267200" algn="l" defTabSz="1218565" rtl="0" eaLnBrk="1" latinLnBrk="0" hangingPunct="1">
        <a:defRPr sz="2400" kern="1200">
          <a:solidFill>
            <a:schemeClr val="tx1"/>
          </a:solidFill>
          <a:latin typeface="+mn-lt"/>
          <a:ea typeface="+mn-ea"/>
          <a:cs typeface="+mn-cs"/>
        </a:defRPr>
      </a:lvl8pPr>
      <a:lvl9pPr marL="4876800" algn="l" defTabSz="1218565"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6" Type="http://schemas.openxmlformats.org/officeDocument/2006/relationships/notesSlide" Target="../notesSlides/notesSlide10.xml"/><Relationship Id="rId5" Type="http://schemas.openxmlformats.org/officeDocument/2006/relationships/slideLayout" Target="../slideLayouts/slideLayout5.xml"/><Relationship Id="rId4" Type="http://schemas.openxmlformats.org/officeDocument/2006/relationships/image" Target="../media/image12.png"/><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5.xml"/><Relationship Id="rId1"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5.xml"/><Relationship Id="rId1"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5.xml"/><Relationship Id="rId1"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5.xml"/><Relationship Id="rId1"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5.xml"/><Relationship Id="rId1"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5.xml"/><Relationship Id="rId1"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5.xml"/><Relationship Id="rId1" Type="http://schemas.openxmlformats.org/officeDocument/2006/relationships/image" Target="../media/image1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7" Type="http://schemas.openxmlformats.org/officeDocument/2006/relationships/notesSlide" Target="../notesSlides/notesSlide3.xml"/><Relationship Id="rId6" Type="http://schemas.openxmlformats.org/officeDocument/2006/relationships/slideLayout" Target="../slideLayouts/slideLayout3.xml"/><Relationship Id="rId5" Type="http://schemas.microsoft.com/office/2007/relationships/diagramDrawing" Target="../diagrams/drawing1.xml"/><Relationship Id="rId4" Type="http://schemas.openxmlformats.org/officeDocument/2006/relationships/diagramColors" Target="../diagrams/colors1.xml"/><Relationship Id="rId3" Type="http://schemas.openxmlformats.org/officeDocument/2006/relationships/diagramQuickStyle" Target="../diagrams/quickStyle1.xml"/><Relationship Id="rId2" Type="http://schemas.openxmlformats.org/officeDocument/2006/relationships/diagramLayout" Target="../diagrams/layout1.xml"/><Relationship Id="rId1" Type="http://schemas.openxmlformats.org/officeDocument/2006/relationships/diagramData" Target="../diagrams/data1.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4.xml"/><Relationship Id="rId1" Type="http://schemas.openxmlformats.org/officeDocument/2006/relationships/image" Target="../media/image2.jpe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4.xml"/><Relationship Id="rId1" Type="http://schemas.openxmlformats.org/officeDocument/2006/relationships/image" Target="../media/image3.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4.xml"/><Relationship Id="rId1" Type="http://schemas.openxmlformats.org/officeDocument/2006/relationships/image" Target="../media/image4.png"/></Relationships>
</file>

<file path=ppt/slides/_rels/slide8.xml.rels><?xml version="1.0" encoding="UTF-8" standalone="yes"?>
<Relationships xmlns="http://schemas.openxmlformats.org/package/2006/relationships"><Relationship Id="rId5" Type="http://schemas.openxmlformats.org/officeDocument/2006/relationships/notesSlide" Target="../notesSlides/notesSlide8.xml"/><Relationship Id="rId4" Type="http://schemas.openxmlformats.org/officeDocument/2006/relationships/slideLayout" Target="../slideLayouts/slideLayout5.xml"/><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5.xml"/><Relationship Id="rId1"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5000">
              <a:srgbClr val="E6E6E6"/>
            </a:gs>
            <a:gs pos="25000">
              <a:schemeClr val="bg1">
                <a:lumMod val="95000"/>
              </a:schemeClr>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31" name="TextBox 13"/>
          <p:cNvSpPr txBox="1"/>
          <p:nvPr/>
        </p:nvSpPr>
        <p:spPr>
          <a:xfrm>
            <a:off x="2279576" y="3198462"/>
            <a:ext cx="7560840" cy="583565"/>
          </a:xfrm>
          <a:prstGeom prst="rect">
            <a:avLst/>
          </a:prstGeom>
          <a:noFill/>
          <a:effectLst>
            <a:outerShdw blurRad="50800" dist="38100" dir="2700000" algn="tl" rotWithShape="0">
              <a:prstClr val="black">
                <a:alpha val="40000"/>
              </a:prstClr>
            </a:outerShdw>
          </a:effectLst>
        </p:spPr>
        <p:txBody>
          <a:bodyPr wrap="square" rtlCol="0">
            <a:spAutoFit/>
          </a:bodyPr>
          <a:lstStyle/>
          <a:p>
            <a:pPr algn="ctr"/>
            <a:r>
              <a:rPr lang="zh-CN" altLang="en-US" sz="3200" b="1" dirty="0" smtClean="0">
                <a:ln w="3175">
                  <a:solidFill>
                    <a:srgbClr val="31A5D7"/>
                  </a:solidFill>
                </a:ln>
                <a:solidFill>
                  <a:schemeClr val="bg1"/>
                </a:solidFill>
                <a:latin typeface="+mj-ea"/>
                <a:ea typeface="+mj-ea"/>
              </a:rPr>
              <a:t>运维五</a:t>
            </a:r>
            <a:r>
              <a:rPr lang="zh-CN" altLang="en-US" sz="3200" b="1" dirty="0">
                <a:ln w="3175">
                  <a:solidFill>
                    <a:srgbClr val="31A5D7"/>
                  </a:solidFill>
                </a:ln>
                <a:solidFill>
                  <a:schemeClr val="bg1"/>
                </a:solidFill>
                <a:latin typeface="+mj-ea"/>
                <a:ea typeface="+mj-ea"/>
              </a:rPr>
              <a:t>部动力环境监控系统操作培训</a:t>
            </a:r>
            <a:endParaRPr lang="en-US" altLang="zh-CN" sz="3200" b="1" dirty="0" smtClean="0">
              <a:ln w="3175">
                <a:solidFill>
                  <a:srgbClr val="31A5D7"/>
                </a:solidFill>
              </a:ln>
              <a:solidFill>
                <a:schemeClr val="bg1"/>
              </a:solidFill>
              <a:latin typeface="+mj-ea"/>
              <a:ea typeface="+mj-ea"/>
            </a:endParaRPr>
          </a:p>
        </p:txBody>
      </p:sp>
      <p:sp>
        <p:nvSpPr>
          <p:cNvPr id="2" name="TextBox 1"/>
          <p:cNvSpPr txBox="1"/>
          <p:nvPr/>
        </p:nvSpPr>
        <p:spPr>
          <a:xfrm>
            <a:off x="8904312" y="4869160"/>
            <a:ext cx="1338828" cy="646331"/>
          </a:xfrm>
          <a:prstGeom prst="rect">
            <a:avLst/>
          </a:prstGeom>
          <a:noFill/>
        </p:spPr>
        <p:txBody>
          <a:bodyPr wrap="none" rtlCol="0">
            <a:spAutoFit/>
          </a:bodyPr>
          <a:lstStyle/>
          <a:p>
            <a:r>
              <a:rPr lang="zh-CN" altLang="en-US" dirty="0" smtClean="0"/>
              <a:t>培训讲师：</a:t>
            </a:r>
            <a:endParaRPr lang="en-US" altLang="zh-CN" dirty="0" smtClean="0"/>
          </a:p>
          <a:p>
            <a:r>
              <a:rPr lang="zh-CN" altLang="en-US" dirty="0" smtClean="0"/>
              <a:t>培训日期：</a:t>
            </a:r>
            <a:endParaRPr lang="zh-CN" altLang="en-US" dirty="0"/>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55183D58-648D-4475-BEF8-624F48514A30}" type="slidenum">
              <a:rPr lang="zh-CN" altLang="en-US" smtClean="0"/>
            </a:fld>
            <a:fld id="{55183D58-648D-4475-BEF8-624F48514A30}" type="slidenum">
              <a:rPr lang="en-US" altLang="zh-CN" smtClean="0">
                <a:latin typeface="+mn-ea"/>
              </a:rPr>
            </a:fld>
            <a:endParaRPr lang="en-US" altLang="zh-CN" dirty="0" smtClean="0">
              <a:latin typeface="+mn-ea"/>
            </a:endParaRPr>
          </a:p>
        </p:txBody>
      </p:sp>
      <p:sp>
        <p:nvSpPr>
          <p:cNvPr id="6" name="TextBox 5"/>
          <p:cNvSpPr txBox="1"/>
          <p:nvPr/>
        </p:nvSpPr>
        <p:spPr>
          <a:xfrm>
            <a:off x="1703512" y="404664"/>
            <a:ext cx="8856984" cy="460375"/>
          </a:xfrm>
          <a:prstGeom prst="rect">
            <a:avLst/>
          </a:prstGeom>
          <a:noFill/>
        </p:spPr>
        <p:txBody>
          <a:bodyPr wrap="square" rtlCol="0">
            <a:spAutoFit/>
          </a:bodyPr>
          <a:lstStyle/>
          <a:p>
            <a:r>
              <a:rPr lang="zh-CN" altLang="en-US" sz="2400" b="1" dirty="0" smtClean="0">
                <a:solidFill>
                  <a:schemeClr val="accent1"/>
                </a:solidFill>
                <a:sym typeface="+mn-ea"/>
              </a:rPr>
              <a:t>动力环境监控系统操作</a:t>
            </a:r>
            <a:endParaRPr lang="zh-CN" altLang="en-US" sz="2400" b="1" dirty="0">
              <a:solidFill>
                <a:schemeClr val="accent1"/>
              </a:solidFill>
            </a:endParaRPr>
          </a:p>
        </p:txBody>
      </p:sp>
      <p:sp>
        <p:nvSpPr>
          <p:cNvPr id="24" name="文本框 23"/>
          <p:cNvSpPr txBox="1"/>
          <p:nvPr/>
        </p:nvSpPr>
        <p:spPr>
          <a:xfrm>
            <a:off x="793750" y="1188085"/>
            <a:ext cx="10491470" cy="645160"/>
          </a:xfrm>
          <a:prstGeom prst="rect">
            <a:avLst/>
          </a:prstGeom>
          <a:noFill/>
        </p:spPr>
        <p:txBody>
          <a:bodyPr wrap="square" rtlCol="0">
            <a:spAutoFit/>
          </a:bodyPr>
          <a:p>
            <a:r>
              <a:rPr lang="zh-CN" altLang="en-US" dirty="0">
                <a:latin typeface="+mn-ea"/>
              </a:rPr>
              <a:t>（</a:t>
            </a:r>
            <a:r>
              <a:rPr lang="en-US" altLang="zh-CN" dirty="0">
                <a:latin typeface="+mn-ea"/>
              </a:rPr>
              <a:t>1</a:t>
            </a:r>
            <a:r>
              <a:rPr lang="zh-CN" altLang="en-US" dirty="0">
                <a:latin typeface="+mn-ea"/>
              </a:rPr>
              <a:t>）选择一个采集点单击右键可快速查看历时曲线、历史事件和修改阈值（密码同登录软件密码一致）</a:t>
            </a:r>
            <a:r>
              <a:rPr lang="en-US" altLang="zh-CN" dirty="0">
                <a:latin typeface="+mn-ea"/>
              </a:rPr>
              <a:t>,</a:t>
            </a:r>
            <a:r>
              <a:rPr lang="zh-CN" altLang="en-US" dirty="0">
                <a:latin typeface="+mn-ea"/>
              </a:rPr>
              <a:t>如下图</a:t>
            </a:r>
            <a:r>
              <a:rPr lang="en-US" altLang="zh-CN" dirty="0">
                <a:latin typeface="+mn-ea"/>
              </a:rPr>
              <a:t>1</a:t>
            </a:r>
            <a:r>
              <a:rPr lang="zh-CN" altLang="en-US" dirty="0">
                <a:latin typeface="+mn-ea"/>
              </a:rPr>
              <a:t>、</a:t>
            </a:r>
            <a:r>
              <a:rPr lang="en-US" altLang="zh-CN" dirty="0">
                <a:latin typeface="+mn-ea"/>
              </a:rPr>
              <a:t>2</a:t>
            </a:r>
            <a:r>
              <a:rPr lang="zh-CN" altLang="en-US" dirty="0">
                <a:latin typeface="+mn-ea"/>
              </a:rPr>
              <a:t>、</a:t>
            </a:r>
            <a:r>
              <a:rPr lang="en-US" altLang="zh-CN" dirty="0">
                <a:latin typeface="+mn-ea"/>
              </a:rPr>
              <a:t>3</a:t>
            </a:r>
            <a:r>
              <a:rPr lang="zh-CN" altLang="en-US" dirty="0">
                <a:latin typeface="+mn-ea"/>
              </a:rPr>
              <a:t>、</a:t>
            </a:r>
            <a:r>
              <a:rPr lang="en-US" altLang="zh-CN" dirty="0">
                <a:latin typeface="+mn-ea"/>
              </a:rPr>
              <a:t>4</a:t>
            </a:r>
            <a:endParaRPr lang="en-US" altLang="zh-CN" dirty="0">
              <a:latin typeface="+mn-ea"/>
            </a:endParaRPr>
          </a:p>
        </p:txBody>
      </p:sp>
      <p:pic>
        <p:nvPicPr>
          <p:cNvPr id="9" name="图片 8" descr="无标题"/>
          <p:cNvPicPr>
            <a:picLocks noChangeAspect="1"/>
          </p:cNvPicPr>
          <p:nvPr/>
        </p:nvPicPr>
        <p:blipFill>
          <a:blip r:embed="rId1"/>
          <a:stretch>
            <a:fillRect/>
          </a:stretch>
        </p:blipFill>
        <p:spPr>
          <a:xfrm>
            <a:off x="1413510" y="1833245"/>
            <a:ext cx="3788410" cy="1889125"/>
          </a:xfrm>
          <a:prstGeom prst="rect">
            <a:avLst/>
          </a:prstGeom>
        </p:spPr>
      </p:pic>
      <p:pic>
        <p:nvPicPr>
          <p:cNvPr id="11" name="图片 10" descr="无标题"/>
          <p:cNvPicPr>
            <a:picLocks noChangeAspect="1"/>
          </p:cNvPicPr>
          <p:nvPr/>
        </p:nvPicPr>
        <p:blipFill>
          <a:blip r:embed="rId2"/>
          <a:stretch>
            <a:fillRect/>
          </a:stretch>
        </p:blipFill>
        <p:spPr>
          <a:xfrm>
            <a:off x="5442585" y="1833245"/>
            <a:ext cx="3697605" cy="1893570"/>
          </a:xfrm>
          <a:prstGeom prst="rect">
            <a:avLst/>
          </a:prstGeom>
        </p:spPr>
      </p:pic>
      <p:pic>
        <p:nvPicPr>
          <p:cNvPr id="12" name="图片 11" descr="无标题"/>
          <p:cNvPicPr>
            <a:picLocks noChangeAspect="1"/>
          </p:cNvPicPr>
          <p:nvPr/>
        </p:nvPicPr>
        <p:blipFill>
          <a:blip r:embed="rId3"/>
          <a:stretch>
            <a:fillRect/>
          </a:stretch>
        </p:blipFill>
        <p:spPr>
          <a:xfrm>
            <a:off x="1413510" y="3816985"/>
            <a:ext cx="3787775" cy="2092325"/>
          </a:xfrm>
          <a:prstGeom prst="rect">
            <a:avLst/>
          </a:prstGeom>
        </p:spPr>
      </p:pic>
      <p:pic>
        <p:nvPicPr>
          <p:cNvPr id="13" name="图片 12" descr="无标题"/>
          <p:cNvPicPr>
            <a:picLocks noChangeAspect="1"/>
          </p:cNvPicPr>
          <p:nvPr/>
        </p:nvPicPr>
        <p:blipFill>
          <a:blip r:embed="rId4"/>
          <a:stretch>
            <a:fillRect/>
          </a:stretch>
        </p:blipFill>
        <p:spPr>
          <a:xfrm>
            <a:off x="5442585" y="3816985"/>
            <a:ext cx="3698240" cy="210820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r>
              <a:rPr lang="en-US" smtClean="0">
                <a:latin typeface="+mn-ea"/>
              </a:rPr>
              <a:t>1</a:t>
            </a:r>
            <a:r>
              <a:rPr lang="en-US" altLang="zh-CN" smtClean="0">
                <a:latin typeface="+mn-ea"/>
              </a:rPr>
              <a:t>0</a:t>
            </a:r>
            <a:endParaRPr lang="en-US" altLang="zh-CN" dirty="0" smtClean="0">
              <a:latin typeface="+mn-ea"/>
            </a:endParaRPr>
          </a:p>
        </p:txBody>
      </p:sp>
      <p:sp>
        <p:nvSpPr>
          <p:cNvPr id="6" name="TextBox 5"/>
          <p:cNvSpPr txBox="1"/>
          <p:nvPr/>
        </p:nvSpPr>
        <p:spPr>
          <a:xfrm>
            <a:off x="1703512" y="404664"/>
            <a:ext cx="8856984" cy="460375"/>
          </a:xfrm>
          <a:prstGeom prst="rect">
            <a:avLst/>
          </a:prstGeom>
          <a:noFill/>
        </p:spPr>
        <p:txBody>
          <a:bodyPr wrap="square" rtlCol="0">
            <a:spAutoFit/>
          </a:bodyPr>
          <a:lstStyle/>
          <a:p>
            <a:r>
              <a:rPr lang="zh-CN" altLang="en-US" sz="2400" b="1" dirty="0" smtClean="0">
                <a:solidFill>
                  <a:schemeClr val="accent1"/>
                </a:solidFill>
                <a:sym typeface="+mn-ea"/>
              </a:rPr>
              <a:t>动力环境监控系统操作</a:t>
            </a:r>
            <a:endParaRPr lang="zh-CN" altLang="en-US" sz="2400" b="1" dirty="0">
              <a:solidFill>
                <a:schemeClr val="accent1"/>
              </a:solidFill>
            </a:endParaRPr>
          </a:p>
        </p:txBody>
      </p:sp>
      <p:sp>
        <p:nvSpPr>
          <p:cNvPr id="24" name="文本框 23"/>
          <p:cNvSpPr txBox="1"/>
          <p:nvPr/>
        </p:nvSpPr>
        <p:spPr>
          <a:xfrm>
            <a:off x="1035685" y="1387475"/>
            <a:ext cx="10283825" cy="645160"/>
          </a:xfrm>
          <a:prstGeom prst="rect">
            <a:avLst/>
          </a:prstGeom>
          <a:noFill/>
        </p:spPr>
        <p:txBody>
          <a:bodyPr wrap="square" rtlCol="0">
            <a:spAutoFit/>
          </a:bodyPr>
          <a:p>
            <a:r>
              <a:rPr lang="en-US" altLang="zh-CN" dirty="0">
                <a:latin typeface="+mn-ea"/>
              </a:rPr>
              <a:t>2.</a:t>
            </a:r>
            <a:r>
              <a:rPr lang="zh-CN" altLang="en-US" dirty="0">
                <a:latin typeface="+mn-ea"/>
              </a:rPr>
              <a:t>点击上面红框内冷量管理可查看当前报警数量可在子项内查看，左侧红框内是</a:t>
            </a:r>
            <a:r>
              <a:rPr lang="zh-CN" altLang="en-US" dirty="0">
                <a:latin typeface="+mn-ea"/>
                <a:sym typeface="+mn-ea"/>
              </a:rPr>
              <a:t>冷量管理</a:t>
            </a:r>
            <a:r>
              <a:rPr lang="zh-CN" altLang="en-US" dirty="0">
                <a:latin typeface="+mn-ea"/>
              </a:rPr>
              <a:t>的子项包含空调、</a:t>
            </a:r>
            <a:r>
              <a:rPr lang="en-US" altLang="zh-CN" dirty="0">
                <a:latin typeface="+mn-ea"/>
              </a:rPr>
              <a:t>BA</a:t>
            </a:r>
            <a:r>
              <a:rPr lang="zh-CN" altLang="en-US" dirty="0">
                <a:latin typeface="+mn-ea"/>
              </a:rPr>
              <a:t>、新风机和电池事故风机，点击子项可查看机房和电力室的实时监控数据及风机启停</a:t>
            </a:r>
            <a:endParaRPr lang="zh-CN" altLang="en-US" dirty="0">
              <a:latin typeface="+mn-ea"/>
            </a:endParaRPr>
          </a:p>
        </p:txBody>
      </p:sp>
      <p:pic>
        <p:nvPicPr>
          <p:cNvPr id="7" name="图片 6" descr="无标题"/>
          <p:cNvPicPr>
            <a:picLocks noChangeAspect="1"/>
          </p:cNvPicPr>
          <p:nvPr/>
        </p:nvPicPr>
        <p:blipFill>
          <a:blip r:embed="rId1"/>
          <a:stretch>
            <a:fillRect/>
          </a:stretch>
        </p:blipFill>
        <p:spPr>
          <a:xfrm>
            <a:off x="1703705" y="2032635"/>
            <a:ext cx="8489950" cy="415036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r>
              <a:rPr lang="en-US" altLang="zh-CN" smtClean="0"/>
              <a:t>11</a:t>
            </a:r>
            <a:endParaRPr lang="en-US" altLang="zh-CN" dirty="0" smtClean="0"/>
          </a:p>
        </p:txBody>
      </p:sp>
      <p:sp>
        <p:nvSpPr>
          <p:cNvPr id="6" name="TextBox 5"/>
          <p:cNvSpPr txBox="1"/>
          <p:nvPr/>
        </p:nvSpPr>
        <p:spPr>
          <a:xfrm>
            <a:off x="1703512" y="404664"/>
            <a:ext cx="8856984" cy="460375"/>
          </a:xfrm>
          <a:prstGeom prst="rect">
            <a:avLst/>
          </a:prstGeom>
          <a:noFill/>
        </p:spPr>
        <p:txBody>
          <a:bodyPr wrap="square" rtlCol="0">
            <a:spAutoFit/>
          </a:bodyPr>
          <a:lstStyle/>
          <a:p>
            <a:r>
              <a:rPr lang="zh-CN" altLang="en-US" sz="2400" b="1" dirty="0" smtClean="0">
                <a:solidFill>
                  <a:schemeClr val="accent1"/>
                </a:solidFill>
                <a:sym typeface="+mn-ea"/>
              </a:rPr>
              <a:t>动力环境监控系统操作</a:t>
            </a:r>
            <a:endParaRPr lang="zh-CN" altLang="en-US" sz="2400" b="1" dirty="0">
              <a:solidFill>
                <a:schemeClr val="accent1"/>
              </a:solidFill>
            </a:endParaRPr>
          </a:p>
        </p:txBody>
      </p:sp>
      <p:sp>
        <p:nvSpPr>
          <p:cNvPr id="24" name="文本框 23"/>
          <p:cNvSpPr txBox="1"/>
          <p:nvPr/>
        </p:nvSpPr>
        <p:spPr>
          <a:xfrm>
            <a:off x="748665" y="1387475"/>
            <a:ext cx="10651490" cy="645160"/>
          </a:xfrm>
          <a:prstGeom prst="rect">
            <a:avLst/>
          </a:prstGeom>
          <a:noFill/>
        </p:spPr>
        <p:txBody>
          <a:bodyPr wrap="square" rtlCol="0">
            <a:spAutoFit/>
          </a:bodyPr>
          <a:p>
            <a:r>
              <a:rPr lang="en-US" altLang="zh-CN" dirty="0">
                <a:latin typeface="+mn-ea"/>
              </a:rPr>
              <a:t>3.</a:t>
            </a:r>
            <a:r>
              <a:rPr lang="zh-CN" altLang="en-US" dirty="0">
                <a:latin typeface="+mn-ea"/>
              </a:rPr>
              <a:t>点击上面红框内电源管理可查看当前报警数量可在子项内查看，左侧红框内是</a:t>
            </a:r>
            <a:r>
              <a:rPr lang="zh-CN" altLang="en-US" dirty="0">
                <a:latin typeface="+mn-ea"/>
                <a:sym typeface="+mn-ea"/>
              </a:rPr>
              <a:t>电源管理</a:t>
            </a:r>
            <a:r>
              <a:rPr lang="zh-CN" altLang="en-US" dirty="0">
                <a:latin typeface="+mn-ea"/>
              </a:rPr>
              <a:t>的子项包含</a:t>
            </a:r>
            <a:r>
              <a:rPr lang="en-US" dirty="0">
                <a:latin typeface="+mn-ea"/>
              </a:rPr>
              <a:t>UPS</a:t>
            </a:r>
            <a:endParaRPr lang="en-US" dirty="0">
              <a:latin typeface="+mn-ea"/>
            </a:endParaRPr>
          </a:p>
          <a:p>
            <a:r>
              <a:rPr lang="zh-CN" altLang="en-US" dirty="0">
                <a:latin typeface="+mn-ea"/>
              </a:rPr>
              <a:t>、电量仪、发电机、列头柜、防雷开关和电池，点击子项可查看机房、电力室和发电机的实时监控数据</a:t>
            </a:r>
            <a:endParaRPr lang="zh-CN" altLang="en-US" dirty="0">
              <a:latin typeface="+mn-ea"/>
            </a:endParaRPr>
          </a:p>
        </p:txBody>
      </p:sp>
      <p:pic>
        <p:nvPicPr>
          <p:cNvPr id="5" name="图片 4" descr="无标题"/>
          <p:cNvPicPr>
            <a:picLocks noChangeAspect="1"/>
          </p:cNvPicPr>
          <p:nvPr/>
        </p:nvPicPr>
        <p:blipFill>
          <a:blip r:embed="rId1"/>
          <a:stretch>
            <a:fillRect/>
          </a:stretch>
        </p:blipFill>
        <p:spPr>
          <a:xfrm>
            <a:off x="1762125" y="2032635"/>
            <a:ext cx="8415020" cy="411289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r>
              <a:rPr lang="en-US" altLang="zh-CN" smtClean="0">
                <a:latin typeface="+mn-ea"/>
              </a:rPr>
              <a:t>12</a:t>
            </a:r>
            <a:endParaRPr lang="en-US" altLang="zh-CN" dirty="0">
              <a:latin typeface="+mn-ea"/>
            </a:endParaRPr>
          </a:p>
        </p:txBody>
      </p:sp>
      <p:sp>
        <p:nvSpPr>
          <p:cNvPr id="6" name="TextBox 5"/>
          <p:cNvSpPr txBox="1"/>
          <p:nvPr/>
        </p:nvSpPr>
        <p:spPr>
          <a:xfrm>
            <a:off x="1703512" y="404664"/>
            <a:ext cx="8856984" cy="460375"/>
          </a:xfrm>
          <a:prstGeom prst="rect">
            <a:avLst/>
          </a:prstGeom>
          <a:noFill/>
        </p:spPr>
        <p:txBody>
          <a:bodyPr wrap="square" rtlCol="0">
            <a:spAutoFit/>
          </a:bodyPr>
          <a:lstStyle/>
          <a:p>
            <a:r>
              <a:rPr lang="zh-CN" altLang="en-US" sz="2400" b="1" dirty="0" smtClean="0">
                <a:solidFill>
                  <a:schemeClr val="accent1"/>
                </a:solidFill>
                <a:sym typeface="+mn-ea"/>
              </a:rPr>
              <a:t>动力环境监控系统操作</a:t>
            </a:r>
            <a:endParaRPr lang="zh-CN" altLang="en-US" sz="2400" b="1" dirty="0">
              <a:solidFill>
                <a:schemeClr val="accent1"/>
              </a:solidFill>
            </a:endParaRPr>
          </a:p>
        </p:txBody>
      </p:sp>
      <p:sp>
        <p:nvSpPr>
          <p:cNvPr id="24" name="文本框 23"/>
          <p:cNvSpPr txBox="1"/>
          <p:nvPr/>
        </p:nvSpPr>
        <p:spPr>
          <a:xfrm>
            <a:off x="1035685" y="1387475"/>
            <a:ext cx="10283825" cy="645160"/>
          </a:xfrm>
          <a:prstGeom prst="rect">
            <a:avLst/>
          </a:prstGeom>
          <a:noFill/>
        </p:spPr>
        <p:txBody>
          <a:bodyPr wrap="square" rtlCol="0">
            <a:spAutoFit/>
          </a:bodyPr>
          <a:p>
            <a:r>
              <a:rPr lang="en-US" altLang="zh-CN" dirty="0">
                <a:latin typeface="+mn-ea"/>
              </a:rPr>
              <a:t>4.</a:t>
            </a:r>
            <a:r>
              <a:rPr lang="zh-CN" altLang="en-US" dirty="0">
                <a:latin typeface="+mn-ea"/>
              </a:rPr>
              <a:t>点击上面红框内电力系统可查看当前报警数量可在子项内查看，左侧红框内是</a:t>
            </a:r>
            <a:r>
              <a:rPr lang="zh-CN" altLang="en-US" dirty="0">
                <a:latin typeface="+mn-ea"/>
                <a:sym typeface="+mn-ea"/>
              </a:rPr>
              <a:t>电力系统</a:t>
            </a:r>
            <a:r>
              <a:rPr lang="zh-CN" altLang="en-US" dirty="0">
                <a:latin typeface="+mn-ea"/>
              </a:rPr>
              <a:t>的子项包含</a:t>
            </a:r>
            <a:r>
              <a:rPr lang="en-US" altLang="zh-CN" dirty="0">
                <a:latin typeface="+mn-ea"/>
              </a:rPr>
              <a:t>M1</a:t>
            </a:r>
            <a:r>
              <a:rPr lang="zh-CN" altLang="en-US" dirty="0">
                <a:latin typeface="+mn-ea"/>
              </a:rPr>
              <a:t>、</a:t>
            </a:r>
            <a:r>
              <a:rPr lang="en-US" altLang="zh-CN" dirty="0">
                <a:latin typeface="+mn-ea"/>
              </a:rPr>
              <a:t>M2</a:t>
            </a:r>
            <a:r>
              <a:rPr lang="zh-CN" altLang="en-US" dirty="0">
                <a:latin typeface="+mn-ea"/>
              </a:rPr>
              <a:t>和</a:t>
            </a:r>
            <a:r>
              <a:rPr lang="en-US" altLang="zh-CN" dirty="0">
                <a:latin typeface="+mn-ea"/>
              </a:rPr>
              <a:t>M4</a:t>
            </a:r>
            <a:r>
              <a:rPr lang="zh-CN" altLang="en-US" dirty="0">
                <a:latin typeface="+mn-ea"/>
              </a:rPr>
              <a:t>，点击子项可查看发电机并机柜的实时监控数据</a:t>
            </a:r>
            <a:endParaRPr lang="zh-CN" altLang="en-US" dirty="0">
              <a:latin typeface="+mn-ea"/>
            </a:endParaRPr>
          </a:p>
        </p:txBody>
      </p:sp>
      <p:pic>
        <p:nvPicPr>
          <p:cNvPr id="3" name="图片 2" descr="无标题"/>
          <p:cNvPicPr>
            <a:picLocks noChangeAspect="1"/>
          </p:cNvPicPr>
          <p:nvPr/>
        </p:nvPicPr>
        <p:blipFill>
          <a:blip r:embed="rId1"/>
          <a:stretch>
            <a:fillRect/>
          </a:stretch>
        </p:blipFill>
        <p:spPr>
          <a:xfrm>
            <a:off x="1812290" y="2032635"/>
            <a:ext cx="8378825" cy="408686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55183D58-648D-4475-BEF8-624F48514A30}" type="slidenum">
              <a:rPr lang="zh-CN" altLang="en-US" smtClean="0">
                <a:latin typeface="+mn-ea"/>
              </a:rPr>
            </a:fld>
            <a:endParaRPr lang="zh-CN" altLang="en-US" dirty="0" smtClean="0">
              <a:latin typeface="+mn-ea"/>
            </a:endParaRPr>
          </a:p>
        </p:txBody>
      </p:sp>
      <p:sp>
        <p:nvSpPr>
          <p:cNvPr id="6" name="TextBox 5"/>
          <p:cNvSpPr txBox="1"/>
          <p:nvPr/>
        </p:nvSpPr>
        <p:spPr>
          <a:xfrm>
            <a:off x="1703512" y="404664"/>
            <a:ext cx="8856984" cy="460375"/>
          </a:xfrm>
          <a:prstGeom prst="rect">
            <a:avLst/>
          </a:prstGeom>
          <a:noFill/>
        </p:spPr>
        <p:txBody>
          <a:bodyPr wrap="square" rtlCol="0">
            <a:spAutoFit/>
          </a:bodyPr>
          <a:lstStyle/>
          <a:p>
            <a:r>
              <a:rPr lang="zh-CN" altLang="en-US" sz="2400" b="1" dirty="0" smtClean="0">
                <a:solidFill>
                  <a:schemeClr val="accent1"/>
                </a:solidFill>
                <a:sym typeface="+mn-ea"/>
              </a:rPr>
              <a:t>动力环境监控系统操作</a:t>
            </a:r>
            <a:endParaRPr lang="zh-CN" altLang="en-US" sz="2400" b="1" dirty="0">
              <a:solidFill>
                <a:schemeClr val="accent1"/>
              </a:solidFill>
            </a:endParaRPr>
          </a:p>
        </p:txBody>
      </p:sp>
      <p:sp>
        <p:nvSpPr>
          <p:cNvPr id="24" name="文本框 23"/>
          <p:cNvSpPr txBox="1"/>
          <p:nvPr/>
        </p:nvSpPr>
        <p:spPr>
          <a:xfrm>
            <a:off x="1035685" y="1387475"/>
            <a:ext cx="10283825" cy="645160"/>
          </a:xfrm>
          <a:prstGeom prst="rect">
            <a:avLst/>
          </a:prstGeom>
          <a:noFill/>
        </p:spPr>
        <p:txBody>
          <a:bodyPr wrap="square" rtlCol="0">
            <a:spAutoFit/>
          </a:bodyPr>
          <a:p>
            <a:r>
              <a:rPr lang="en-US" altLang="zh-CN" dirty="0">
                <a:latin typeface="+mn-ea"/>
              </a:rPr>
              <a:t>5.</a:t>
            </a:r>
            <a:r>
              <a:rPr lang="zh-CN" altLang="en-US" dirty="0">
                <a:latin typeface="+mn-ea"/>
              </a:rPr>
              <a:t>点击上面红框内能效管理可查看当前报警数量可在子项内查看，左侧红框内是</a:t>
            </a:r>
            <a:r>
              <a:rPr lang="zh-CN" altLang="en-US" dirty="0">
                <a:latin typeface="+mn-ea"/>
                <a:sym typeface="+mn-ea"/>
              </a:rPr>
              <a:t>能效管理</a:t>
            </a:r>
            <a:r>
              <a:rPr lang="zh-CN" altLang="en-US" dirty="0">
                <a:latin typeface="+mn-ea"/>
              </a:rPr>
              <a:t>的子项包含</a:t>
            </a:r>
            <a:r>
              <a:rPr lang="en-US" dirty="0">
                <a:latin typeface="+mn-ea"/>
              </a:rPr>
              <a:t>PUE</a:t>
            </a:r>
            <a:r>
              <a:rPr lang="zh-CN" altLang="en-US" dirty="0">
                <a:latin typeface="+mn-ea"/>
              </a:rPr>
              <a:t>和配置，点击子项可查看</a:t>
            </a:r>
            <a:r>
              <a:rPr lang="zh-CN" altLang="en-US" dirty="0">
                <a:latin typeface="+mn-ea"/>
                <a:sym typeface="+mn-ea"/>
              </a:rPr>
              <a:t>机房和电力室</a:t>
            </a:r>
            <a:r>
              <a:rPr lang="zh-CN" altLang="en-US" dirty="0">
                <a:latin typeface="+mn-ea"/>
              </a:rPr>
              <a:t>的实时监控数据</a:t>
            </a:r>
            <a:endParaRPr lang="zh-CN" altLang="en-US" dirty="0">
              <a:latin typeface="+mn-ea"/>
            </a:endParaRPr>
          </a:p>
        </p:txBody>
      </p:sp>
      <p:pic>
        <p:nvPicPr>
          <p:cNvPr id="4" name="图片 3" descr="无标题"/>
          <p:cNvPicPr>
            <a:picLocks noChangeAspect="1"/>
          </p:cNvPicPr>
          <p:nvPr/>
        </p:nvPicPr>
        <p:blipFill>
          <a:blip r:embed="rId1"/>
          <a:stretch>
            <a:fillRect/>
          </a:stretch>
        </p:blipFill>
        <p:spPr>
          <a:xfrm>
            <a:off x="1813560" y="2032635"/>
            <a:ext cx="8385175" cy="413702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55183D58-648D-4475-BEF8-624F48514A30}" type="slidenum">
              <a:rPr lang="zh-CN" altLang="en-US" smtClean="0">
                <a:latin typeface="+mn-ea"/>
              </a:rPr>
            </a:fld>
            <a:endParaRPr lang="zh-CN" altLang="en-US" dirty="0" smtClean="0">
              <a:latin typeface="+mn-ea"/>
            </a:endParaRPr>
          </a:p>
        </p:txBody>
      </p:sp>
      <p:sp>
        <p:nvSpPr>
          <p:cNvPr id="6" name="TextBox 5"/>
          <p:cNvSpPr txBox="1"/>
          <p:nvPr/>
        </p:nvSpPr>
        <p:spPr>
          <a:xfrm>
            <a:off x="1703512" y="404664"/>
            <a:ext cx="8856984" cy="460375"/>
          </a:xfrm>
          <a:prstGeom prst="rect">
            <a:avLst/>
          </a:prstGeom>
          <a:noFill/>
        </p:spPr>
        <p:txBody>
          <a:bodyPr wrap="square" rtlCol="0">
            <a:spAutoFit/>
          </a:bodyPr>
          <a:lstStyle/>
          <a:p>
            <a:r>
              <a:rPr lang="zh-CN" altLang="en-US" sz="2400" b="1" dirty="0" smtClean="0">
                <a:solidFill>
                  <a:schemeClr val="accent1"/>
                </a:solidFill>
                <a:sym typeface="+mn-ea"/>
              </a:rPr>
              <a:t>动力环境监控系统操作</a:t>
            </a:r>
            <a:endParaRPr lang="zh-CN" altLang="en-US" sz="2400" b="1" dirty="0">
              <a:solidFill>
                <a:schemeClr val="accent1"/>
              </a:solidFill>
            </a:endParaRPr>
          </a:p>
        </p:txBody>
      </p:sp>
      <p:sp>
        <p:nvSpPr>
          <p:cNvPr id="24" name="文本框 23"/>
          <p:cNvSpPr txBox="1"/>
          <p:nvPr/>
        </p:nvSpPr>
        <p:spPr>
          <a:xfrm>
            <a:off x="1035685" y="1387475"/>
            <a:ext cx="10283825" cy="645160"/>
          </a:xfrm>
          <a:prstGeom prst="rect">
            <a:avLst/>
          </a:prstGeom>
          <a:noFill/>
        </p:spPr>
        <p:txBody>
          <a:bodyPr wrap="square" rtlCol="0">
            <a:spAutoFit/>
          </a:bodyPr>
          <a:p>
            <a:r>
              <a:rPr lang="en-US" altLang="zh-CN" dirty="0">
                <a:latin typeface="+mn-ea"/>
              </a:rPr>
              <a:t>6.</a:t>
            </a:r>
            <a:r>
              <a:rPr lang="zh-CN" altLang="en-US" dirty="0">
                <a:latin typeface="+mn-ea"/>
              </a:rPr>
              <a:t>点击上面红框内报表管理可查看子项，左侧红框内是报表管理的子项包含概览、常规报表、自定义报表、事件统计报表、自定义报表、极值报表，点击子项可进行数据报表查看</a:t>
            </a:r>
            <a:endParaRPr lang="zh-CN" altLang="en-US" dirty="0">
              <a:latin typeface="+mn-ea"/>
            </a:endParaRPr>
          </a:p>
        </p:txBody>
      </p:sp>
      <p:pic>
        <p:nvPicPr>
          <p:cNvPr id="4" name="图片 3" descr="无标题"/>
          <p:cNvPicPr>
            <a:picLocks noChangeAspect="1"/>
          </p:cNvPicPr>
          <p:nvPr/>
        </p:nvPicPr>
        <p:blipFill>
          <a:blip r:embed="rId1"/>
          <a:stretch>
            <a:fillRect/>
          </a:stretch>
        </p:blipFill>
        <p:spPr>
          <a:xfrm>
            <a:off x="1875790" y="2032635"/>
            <a:ext cx="8325485" cy="407860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a:solidFill>
            <a:schemeClr val="accent1"/>
          </a:solidFill>
        </p:spPr>
        <p:style>
          <a:lnRef idx="2">
            <a:schemeClr val="accent1"/>
          </a:lnRef>
          <a:fillRef idx="1">
            <a:schemeClr val="lt1"/>
          </a:fillRef>
          <a:effectRef idx="0">
            <a:schemeClr val="accent1"/>
          </a:effectRef>
          <a:fontRef idx="minor">
            <a:schemeClr val="dk1"/>
          </a:fontRef>
        </p:style>
        <p:txBody>
          <a:bodyPr/>
          <a:lstStyle/>
          <a:p>
            <a:r>
              <a:rPr lang="en-US" altLang="zh-CN" dirty="0" smtClean="0">
                <a:latin typeface="+mn-ea"/>
              </a:rPr>
              <a:t>15</a:t>
            </a:r>
            <a:endParaRPr lang="en-US" altLang="zh-CN" dirty="0" smtClean="0">
              <a:latin typeface="+mn-ea"/>
            </a:endParaRPr>
          </a:p>
        </p:txBody>
      </p:sp>
      <p:sp>
        <p:nvSpPr>
          <p:cNvPr id="6" name="TextBox 5"/>
          <p:cNvSpPr txBox="1"/>
          <p:nvPr/>
        </p:nvSpPr>
        <p:spPr>
          <a:xfrm>
            <a:off x="1703512" y="404664"/>
            <a:ext cx="8856984" cy="460375"/>
          </a:xfrm>
          <a:prstGeom prst="rect">
            <a:avLst/>
          </a:prstGeom>
          <a:noFill/>
        </p:spPr>
        <p:txBody>
          <a:bodyPr wrap="square" rtlCol="0">
            <a:spAutoFit/>
          </a:bodyPr>
          <a:lstStyle/>
          <a:p>
            <a:r>
              <a:rPr lang="zh-CN" altLang="en-US" sz="2400" b="1" dirty="0" smtClean="0">
                <a:solidFill>
                  <a:schemeClr val="accent1"/>
                </a:solidFill>
                <a:sym typeface="+mn-ea"/>
              </a:rPr>
              <a:t>动力环境监控系统操作</a:t>
            </a:r>
            <a:endParaRPr lang="zh-CN" altLang="en-US" sz="2400" b="1" dirty="0">
              <a:solidFill>
                <a:schemeClr val="accent1"/>
              </a:solidFill>
            </a:endParaRPr>
          </a:p>
        </p:txBody>
      </p:sp>
      <p:pic>
        <p:nvPicPr>
          <p:cNvPr id="9" name="图片 8" descr="无标题"/>
          <p:cNvPicPr>
            <a:picLocks noChangeAspect="1"/>
          </p:cNvPicPr>
          <p:nvPr/>
        </p:nvPicPr>
        <p:blipFill>
          <a:blip r:embed="rId1"/>
          <a:stretch>
            <a:fillRect/>
          </a:stretch>
        </p:blipFill>
        <p:spPr>
          <a:xfrm>
            <a:off x="1703705" y="1967230"/>
            <a:ext cx="8150225" cy="4072890"/>
          </a:xfrm>
          <a:prstGeom prst="rect">
            <a:avLst/>
          </a:prstGeom>
        </p:spPr>
      </p:pic>
      <p:sp>
        <p:nvSpPr>
          <p:cNvPr id="3" name="文本框 2"/>
          <p:cNvSpPr txBox="1"/>
          <p:nvPr/>
        </p:nvSpPr>
        <p:spPr>
          <a:xfrm>
            <a:off x="1035685" y="1243965"/>
            <a:ext cx="10283825" cy="645160"/>
          </a:xfrm>
          <a:prstGeom prst="rect">
            <a:avLst/>
          </a:prstGeom>
          <a:noFill/>
        </p:spPr>
        <p:txBody>
          <a:bodyPr wrap="square" rtlCol="0">
            <a:spAutoFit/>
          </a:bodyPr>
          <a:p>
            <a:r>
              <a:rPr lang="en-US" altLang="zh-CN" dirty="0">
                <a:latin typeface="+mn-ea"/>
              </a:rPr>
              <a:t>6.</a:t>
            </a:r>
            <a:r>
              <a:rPr lang="zh-CN" altLang="en-US" dirty="0">
                <a:latin typeface="+mn-ea"/>
              </a:rPr>
              <a:t>点击上面红框内最新事件可查看当前实时报警数据，也可刷选快速查看只显示单个报警数据，右键点击报警事件可跳转到</a:t>
            </a:r>
            <a:r>
              <a:rPr lang="zh-CN" altLang="en-US" dirty="0" smtClean="0">
                <a:sym typeface="+mn-ea"/>
              </a:rPr>
              <a:t>对应的监控画面，对事件进行确认和屏蔽操作。</a:t>
            </a:r>
            <a:endParaRPr lang="zh-CN" altLang="en-US" dirty="0">
              <a:latin typeface="+mn-ea"/>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55183D58-648D-4475-BEF8-624F48514A30}" type="slidenum">
              <a:rPr lang="zh-CN" altLang="en-US" smtClean="0">
                <a:latin typeface="+mn-ea"/>
              </a:rPr>
            </a:fld>
            <a:endParaRPr lang="zh-CN" altLang="en-US" dirty="0" smtClean="0">
              <a:latin typeface="+mn-ea"/>
            </a:endParaRPr>
          </a:p>
        </p:txBody>
      </p:sp>
      <p:sp>
        <p:nvSpPr>
          <p:cNvPr id="6" name="TextBox 5"/>
          <p:cNvSpPr txBox="1"/>
          <p:nvPr/>
        </p:nvSpPr>
        <p:spPr>
          <a:xfrm>
            <a:off x="1703512" y="404664"/>
            <a:ext cx="8856984" cy="460375"/>
          </a:xfrm>
          <a:prstGeom prst="rect">
            <a:avLst/>
          </a:prstGeom>
          <a:noFill/>
        </p:spPr>
        <p:txBody>
          <a:bodyPr wrap="square" rtlCol="0">
            <a:spAutoFit/>
          </a:bodyPr>
          <a:lstStyle/>
          <a:p>
            <a:r>
              <a:rPr lang="zh-CN" altLang="en-US" sz="2400" b="1" dirty="0" smtClean="0">
                <a:solidFill>
                  <a:schemeClr val="accent1"/>
                </a:solidFill>
                <a:sym typeface="+mn-ea"/>
              </a:rPr>
              <a:t>动力环境监控系统操作</a:t>
            </a:r>
            <a:endParaRPr lang="zh-CN" altLang="en-US" sz="2400" b="1" dirty="0">
              <a:solidFill>
                <a:schemeClr val="accent1"/>
              </a:solidFill>
            </a:endParaRPr>
          </a:p>
        </p:txBody>
      </p:sp>
      <p:sp>
        <p:nvSpPr>
          <p:cNvPr id="4" name="TextBox 3"/>
          <p:cNvSpPr txBox="1"/>
          <p:nvPr/>
        </p:nvSpPr>
        <p:spPr>
          <a:xfrm>
            <a:off x="936625" y="1029970"/>
            <a:ext cx="9867900" cy="2306955"/>
          </a:xfrm>
          <a:prstGeom prst="rect">
            <a:avLst/>
          </a:prstGeom>
          <a:noFill/>
        </p:spPr>
        <p:txBody>
          <a:bodyPr wrap="square" rtlCol="0">
            <a:spAutoFit/>
          </a:bodyPr>
          <a:p>
            <a:r>
              <a:rPr lang="en-US" altLang="zh-CN" dirty="0" smtClean="0"/>
              <a:t>77777</a:t>
            </a:r>
            <a:r>
              <a:rPr lang="en-US" altLang="zh-CN" dirty="0" smtClean="0">
                <a:latin typeface="+mn-ea"/>
              </a:rPr>
              <a:t>8.</a:t>
            </a:r>
            <a:r>
              <a:rPr lang="zh-CN" altLang="en-US" dirty="0" smtClean="0"/>
              <a:t>日常使用操作：查询分析、系统设置、帮助、注销退出、连接状态。</a:t>
            </a:r>
            <a:endParaRPr lang="en-US" altLang="zh-CN" dirty="0" smtClean="0"/>
          </a:p>
          <a:p>
            <a:r>
              <a:rPr lang="zh-CN" altLang="en-US" dirty="0" smtClean="0"/>
              <a:t>（</a:t>
            </a:r>
            <a:r>
              <a:rPr lang="en-US" altLang="zh-CN" dirty="0" smtClean="0">
                <a:latin typeface="+mn-ea"/>
              </a:rPr>
              <a:t>1</a:t>
            </a:r>
            <a:r>
              <a:rPr lang="zh-CN" altLang="en-US" dirty="0" smtClean="0"/>
              <a:t>）查询分析：包含报警事件查询、历史曲线查询、系统运行日志查询以及采集服务器网络状态、设备通讯总线通讯状态等运维管理功能。</a:t>
            </a:r>
            <a:endParaRPr lang="en-US" altLang="zh-CN" dirty="0" smtClean="0"/>
          </a:p>
          <a:p>
            <a:r>
              <a:rPr lang="zh-CN" altLang="en-US" dirty="0" smtClean="0"/>
              <a:t>（</a:t>
            </a:r>
            <a:r>
              <a:rPr lang="en-US" altLang="zh-CN" dirty="0" smtClean="0">
                <a:latin typeface="+mn-ea"/>
              </a:rPr>
              <a:t>2</a:t>
            </a:r>
            <a:r>
              <a:rPr lang="zh-CN" altLang="en-US" dirty="0" smtClean="0"/>
              <a:t>）系统设置：包括基础设置、报警设置、权限设置和对象同步，主要用于监控系统自身运行参数设置、报警的策略设置以及权限管理和数据同步操作。</a:t>
            </a:r>
            <a:endParaRPr lang="en-US" altLang="zh-CN" dirty="0" smtClean="0"/>
          </a:p>
          <a:p>
            <a:r>
              <a:rPr lang="zh-CN" altLang="en-US" dirty="0" smtClean="0"/>
              <a:t>（</a:t>
            </a:r>
            <a:r>
              <a:rPr lang="en-US" altLang="zh-CN" dirty="0" smtClean="0">
                <a:effectLst/>
                <a:latin typeface="+mn-ea"/>
              </a:rPr>
              <a:t>3</a:t>
            </a:r>
            <a:r>
              <a:rPr lang="zh-CN" altLang="en-US" dirty="0" smtClean="0"/>
              <a:t>）帮助：可调取软件相关帮助文档，查看软件各模块版本信息等。</a:t>
            </a:r>
            <a:endParaRPr lang="en-US" altLang="zh-CN" dirty="0" smtClean="0"/>
          </a:p>
          <a:p>
            <a:r>
              <a:rPr lang="zh-CN" altLang="en-US" dirty="0" smtClean="0"/>
              <a:t>（</a:t>
            </a:r>
            <a:r>
              <a:rPr lang="en-US" altLang="zh-CN" dirty="0" smtClean="0"/>
              <a:t>5555</a:t>
            </a:r>
            <a:r>
              <a:rPr lang="en-US" altLang="zh-CN" dirty="0" smtClean="0">
                <a:effectLst/>
                <a:latin typeface="+mn-ea"/>
              </a:rPr>
              <a:t>4</a:t>
            </a:r>
            <a:r>
              <a:rPr lang="zh-CN" altLang="en-US" dirty="0" smtClean="0"/>
              <a:t>）注销、退出：完成系统账号的注销和软件界面的关闭操作。</a:t>
            </a:r>
            <a:endParaRPr lang="en-US" altLang="zh-CN" dirty="0" smtClean="0"/>
          </a:p>
          <a:p>
            <a:r>
              <a:rPr lang="zh-CN" altLang="en-US" smtClean="0"/>
              <a:t>（</a:t>
            </a:r>
            <a:r>
              <a:rPr lang="en-US" altLang="zh-CN" smtClean="0">
                <a:latin typeface="+mn-ea"/>
              </a:rPr>
              <a:t>5</a:t>
            </a:r>
            <a:r>
              <a:rPr lang="zh-CN" altLang="en-US" smtClean="0"/>
              <a:t>）查看当前登录用户名。</a:t>
            </a:r>
            <a:endParaRPr lang="zh-CN" altLang="en-US" dirty="0" smtClean="0"/>
          </a:p>
        </p:txBody>
      </p:sp>
      <p:pic>
        <p:nvPicPr>
          <p:cNvPr id="3" name="图片 2" descr="无标题"/>
          <p:cNvPicPr>
            <a:picLocks noChangeAspect="1"/>
          </p:cNvPicPr>
          <p:nvPr/>
        </p:nvPicPr>
        <p:blipFill>
          <a:blip r:embed="rId1"/>
          <a:stretch>
            <a:fillRect/>
          </a:stretch>
        </p:blipFill>
        <p:spPr>
          <a:xfrm>
            <a:off x="1204595" y="3336925"/>
            <a:ext cx="9539605" cy="279273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5000">
              <a:srgbClr val="E6E6E6"/>
            </a:gs>
            <a:gs pos="25000">
              <a:schemeClr val="bg1">
                <a:lumMod val="95000"/>
              </a:schemeClr>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55183D58-648D-4475-BEF8-624F48514A30}" type="slidenum">
              <a:rPr lang="zh-CN" altLang="en-US" smtClean="0">
                <a:latin typeface="+mn-ea"/>
              </a:rPr>
            </a:fld>
            <a:endParaRPr lang="zh-CN" altLang="en-US" dirty="0">
              <a:latin typeface="+mn-ea"/>
            </a:endParaRPr>
          </a:p>
        </p:txBody>
      </p:sp>
      <p:grpSp>
        <p:nvGrpSpPr>
          <p:cNvPr id="12" name="组合 11"/>
          <p:cNvGrpSpPr/>
          <p:nvPr/>
        </p:nvGrpSpPr>
        <p:grpSpPr>
          <a:xfrm>
            <a:off x="2281244" y="1961911"/>
            <a:ext cx="7775701" cy="810099"/>
            <a:chOff x="3504874" y="1353111"/>
            <a:chExt cx="5182251" cy="1057946"/>
          </a:xfrm>
        </p:grpSpPr>
        <p:sp>
          <p:nvSpPr>
            <p:cNvPr id="13" name="矩形 12"/>
            <p:cNvSpPr/>
            <p:nvPr/>
          </p:nvSpPr>
          <p:spPr>
            <a:xfrm>
              <a:off x="5108996" y="1353111"/>
              <a:ext cx="3578129" cy="1057946"/>
            </a:xfrm>
            <a:prstGeom prst="rect">
              <a:avLst/>
            </a:prstGeom>
            <a:solidFill>
              <a:schemeClr val="tx1">
                <a:lumMod val="50000"/>
                <a:lumOff val="50000"/>
              </a:schemeClr>
            </a:solidFill>
            <a:ln w="3175">
              <a:solidFill>
                <a:srgbClr val="FFFFFF"/>
              </a:solidFill>
            </a:ln>
            <a:effectLst>
              <a:outerShdw blurRad="762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29"/>
            <p:cNvSpPr/>
            <p:nvPr/>
          </p:nvSpPr>
          <p:spPr>
            <a:xfrm>
              <a:off x="3504874" y="1353111"/>
              <a:ext cx="1764623" cy="1057946"/>
            </a:xfrm>
            <a:custGeom>
              <a:avLst/>
              <a:gdLst/>
              <a:ahLst/>
              <a:cxnLst/>
              <a:rect l="l" t="t" r="r" b="b"/>
              <a:pathLst>
                <a:path w="1801608" h="1080120">
                  <a:moveTo>
                    <a:pt x="566538" y="144016"/>
                  </a:moveTo>
                  <a:cubicBezTo>
                    <a:pt x="347809" y="144016"/>
                    <a:pt x="170494" y="321331"/>
                    <a:pt x="170494" y="540060"/>
                  </a:cubicBezTo>
                  <a:cubicBezTo>
                    <a:pt x="170494" y="758789"/>
                    <a:pt x="347809" y="936104"/>
                    <a:pt x="566538" y="936104"/>
                  </a:cubicBezTo>
                  <a:cubicBezTo>
                    <a:pt x="785267" y="936104"/>
                    <a:pt x="962582" y="758789"/>
                    <a:pt x="962582" y="540060"/>
                  </a:cubicBezTo>
                  <a:cubicBezTo>
                    <a:pt x="962582" y="321331"/>
                    <a:pt x="785267" y="144016"/>
                    <a:pt x="566538" y="144016"/>
                  </a:cubicBezTo>
                  <a:close/>
                  <a:moveTo>
                    <a:pt x="0" y="0"/>
                  </a:moveTo>
                  <a:lnTo>
                    <a:pt x="1649800" y="0"/>
                  </a:lnTo>
                  <a:lnTo>
                    <a:pt x="1649800" y="376201"/>
                  </a:lnTo>
                  <a:lnTo>
                    <a:pt x="1801608" y="550380"/>
                  </a:lnTo>
                  <a:lnTo>
                    <a:pt x="1649800" y="703920"/>
                  </a:lnTo>
                  <a:lnTo>
                    <a:pt x="1649800" y="1080120"/>
                  </a:lnTo>
                  <a:lnTo>
                    <a:pt x="0" y="1080120"/>
                  </a:lnTo>
                  <a:close/>
                </a:path>
              </a:pathLst>
            </a:custGeom>
            <a:solidFill>
              <a:schemeClr val="accent1"/>
            </a:solidFill>
            <a:ln w="3175">
              <a:solidFill>
                <a:srgbClr val="339933"/>
              </a:solidFill>
            </a:ln>
            <a:effectLst>
              <a:outerShdw blurRad="76200" dist="38100" dir="81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15" name="TextBox 14"/>
            <p:cNvSpPr txBox="1"/>
            <p:nvPr/>
          </p:nvSpPr>
          <p:spPr>
            <a:xfrm>
              <a:off x="3758792" y="1516717"/>
              <a:ext cx="564237" cy="763685"/>
            </a:xfrm>
            <a:prstGeom prst="rect">
              <a:avLst/>
            </a:prstGeom>
            <a:noFill/>
          </p:spPr>
          <p:txBody>
            <a:bodyPr wrap="square" rtlCol="0" anchor="ctr" anchorCtr="1">
              <a:spAutoFit/>
            </a:bodyPr>
            <a:lstStyle/>
            <a:p>
              <a:pPr algn="ctr"/>
              <a:r>
                <a:rPr lang="en-US" altLang="zh-CN" sz="3200" dirty="0" smtClean="0">
                  <a:solidFill>
                    <a:schemeClr val="accent1"/>
                  </a:solidFill>
                  <a:latin typeface="Impact" panose="020B0806030902050204" pitchFamily="34" charset="0"/>
                </a:rPr>
                <a:t>01</a:t>
              </a:r>
              <a:endParaRPr lang="zh-CN" altLang="en-US" sz="3200" dirty="0">
                <a:solidFill>
                  <a:schemeClr val="accent1"/>
                </a:solidFill>
                <a:latin typeface="Impact" panose="020B0806030902050204" pitchFamily="34" charset="0"/>
              </a:endParaRPr>
            </a:p>
          </p:txBody>
        </p:sp>
        <p:sp>
          <p:nvSpPr>
            <p:cNvPr id="16" name="TextBox 42"/>
            <p:cNvSpPr txBox="1"/>
            <p:nvPr/>
          </p:nvSpPr>
          <p:spPr>
            <a:xfrm>
              <a:off x="5269496" y="1716282"/>
              <a:ext cx="3416854" cy="442133"/>
            </a:xfrm>
            <a:prstGeom prst="rect">
              <a:avLst/>
            </a:prstGeom>
            <a:noFill/>
          </p:spPr>
          <p:txBody>
            <a:bodyPr wrap="square" rtlCol="0">
              <a:spAutoFit/>
            </a:bodyPr>
            <a:lstStyle/>
            <a:p>
              <a:r>
                <a:rPr lang="zh-CN" altLang="en-US" sz="1600" b="1" dirty="0" smtClean="0">
                  <a:solidFill>
                    <a:schemeClr val="bg1"/>
                  </a:solidFill>
                </a:rPr>
                <a:t>培训目标及培训要求</a:t>
              </a:r>
              <a:endParaRPr lang="zh-CN" altLang="en-US" sz="1600" b="1" dirty="0">
                <a:solidFill>
                  <a:schemeClr val="bg1"/>
                </a:solidFill>
              </a:endParaRPr>
            </a:p>
          </p:txBody>
        </p:sp>
      </p:grpSp>
      <p:grpSp>
        <p:nvGrpSpPr>
          <p:cNvPr id="17" name="组合 16"/>
          <p:cNvGrpSpPr/>
          <p:nvPr/>
        </p:nvGrpSpPr>
        <p:grpSpPr>
          <a:xfrm>
            <a:off x="2281244" y="3278421"/>
            <a:ext cx="7775702" cy="810099"/>
            <a:chOff x="3504874" y="2510154"/>
            <a:chExt cx="5182252" cy="1057946"/>
          </a:xfrm>
        </p:grpSpPr>
        <p:sp>
          <p:nvSpPr>
            <p:cNvPr id="18" name="矩形 17"/>
            <p:cNvSpPr/>
            <p:nvPr/>
          </p:nvSpPr>
          <p:spPr>
            <a:xfrm>
              <a:off x="5108996" y="2510154"/>
              <a:ext cx="3578130" cy="1057946"/>
            </a:xfrm>
            <a:prstGeom prst="rect">
              <a:avLst/>
            </a:prstGeom>
            <a:solidFill>
              <a:schemeClr val="tx1">
                <a:lumMod val="50000"/>
                <a:lumOff val="50000"/>
              </a:schemeClr>
            </a:solidFill>
            <a:ln w="3175">
              <a:solidFill>
                <a:srgbClr val="FFFFFF"/>
              </a:solidFill>
            </a:ln>
            <a:effectLst>
              <a:outerShdw blurRad="762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29"/>
            <p:cNvSpPr/>
            <p:nvPr/>
          </p:nvSpPr>
          <p:spPr>
            <a:xfrm>
              <a:off x="3504874" y="2510154"/>
              <a:ext cx="1764623" cy="1057946"/>
            </a:xfrm>
            <a:custGeom>
              <a:avLst/>
              <a:gdLst/>
              <a:ahLst/>
              <a:cxnLst/>
              <a:rect l="l" t="t" r="r" b="b"/>
              <a:pathLst>
                <a:path w="1801608" h="1080120">
                  <a:moveTo>
                    <a:pt x="566538" y="144016"/>
                  </a:moveTo>
                  <a:cubicBezTo>
                    <a:pt x="347809" y="144016"/>
                    <a:pt x="170494" y="321331"/>
                    <a:pt x="170494" y="540060"/>
                  </a:cubicBezTo>
                  <a:cubicBezTo>
                    <a:pt x="170494" y="758789"/>
                    <a:pt x="347809" y="936104"/>
                    <a:pt x="566538" y="936104"/>
                  </a:cubicBezTo>
                  <a:cubicBezTo>
                    <a:pt x="785267" y="936104"/>
                    <a:pt x="962582" y="758789"/>
                    <a:pt x="962582" y="540060"/>
                  </a:cubicBezTo>
                  <a:cubicBezTo>
                    <a:pt x="962582" y="321331"/>
                    <a:pt x="785267" y="144016"/>
                    <a:pt x="566538" y="144016"/>
                  </a:cubicBezTo>
                  <a:close/>
                  <a:moveTo>
                    <a:pt x="0" y="0"/>
                  </a:moveTo>
                  <a:lnTo>
                    <a:pt x="1649800" y="0"/>
                  </a:lnTo>
                  <a:lnTo>
                    <a:pt x="1649800" y="376201"/>
                  </a:lnTo>
                  <a:lnTo>
                    <a:pt x="1801608" y="550380"/>
                  </a:lnTo>
                  <a:lnTo>
                    <a:pt x="1649800" y="703920"/>
                  </a:lnTo>
                  <a:lnTo>
                    <a:pt x="1649800" y="1080120"/>
                  </a:lnTo>
                  <a:lnTo>
                    <a:pt x="0" y="1080120"/>
                  </a:lnTo>
                  <a:close/>
                </a:path>
              </a:pathLst>
            </a:custGeom>
            <a:solidFill>
              <a:schemeClr val="accent1"/>
            </a:solidFill>
            <a:ln w="3175">
              <a:solidFill>
                <a:schemeClr val="accent1"/>
              </a:solidFill>
            </a:ln>
            <a:effectLst>
              <a:outerShdw blurRad="76200" dist="38100" dir="81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20" name="TextBox 80"/>
            <p:cNvSpPr txBox="1"/>
            <p:nvPr/>
          </p:nvSpPr>
          <p:spPr>
            <a:xfrm>
              <a:off x="3744450" y="2670391"/>
              <a:ext cx="616706" cy="763685"/>
            </a:xfrm>
            <a:prstGeom prst="rect">
              <a:avLst/>
            </a:prstGeom>
            <a:noFill/>
          </p:spPr>
          <p:txBody>
            <a:bodyPr wrap="square" rtlCol="0" anchor="ctr" anchorCtr="1">
              <a:spAutoFit/>
            </a:bodyPr>
            <a:lstStyle/>
            <a:p>
              <a:pPr algn="ctr"/>
              <a:r>
                <a:rPr lang="en-US" altLang="zh-CN" sz="3200" dirty="0" smtClean="0">
                  <a:solidFill>
                    <a:schemeClr val="accent1"/>
                  </a:solidFill>
                  <a:latin typeface="Impact" panose="020B0806030902050204" pitchFamily="34" charset="0"/>
                </a:rPr>
                <a:t>02</a:t>
              </a:r>
              <a:endParaRPr lang="zh-CN" altLang="en-US" sz="3200" dirty="0">
                <a:solidFill>
                  <a:schemeClr val="accent1"/>
                </a:solidFill>
                <a:latin typeface="Impact" panose="020B0806030902050204" pitchFamily="34" charset="0"/>
              </a:endParaRPr>
            </a:p>
          </p:txBody>
        </p:sp>
        <p:sp>
          <p:nvSpPr>
            <p:cNvPr id="21" name="TextBox 81"/>
            <p:cNvSpPr txBox="1"/>
            <p:nvPr/>
          </p:nvSpPr>
          <p:spPr>
            <a:xfrm>
              <a:off x="5269498" y="2873327"/>
              <a:ext cx="3417628" cy="442133"/>
            </a:xfrm>
            <a:prstGeom prst="rect">
              <a:avLst/>
            </a:prstGeom>
            <a:noFill/>
          </p:spPr>
          <p:txBody>
            <a:bodyPr wrap="square" rtlCol="0">
              <a:spAutoFit/>
            </a:bodyPr>
            <a:lstStyle/>
            <a:p>
              <a:r>
                <a:rPr lang="zh-CN" altLang="en-US" sz="1600" b="1" dirty="0" smtClean="0">
                  <a:solidFill>
                    <a:schemeClr val="bg1"/>
                  </a:solidFill>
                </a:rPr>
                <a:t>动力环境监控系统简介</a:t>
              </a:r>
              <a:endParaRPr lang="zh-CN" altLang="en-US" sz="1600" b="1" dirty="0">
                <a:solidFill>
                  <a:schemeClr val="bg1"/>
                </a:solidFill>
              </a:endParaRPr>
            </a:p>
          </p:txBody>
        </p:sp>
      </p:grpSp>
      <p:grpSp>
        <p:nvGrpSpPr>
          <p:cNvPr id="22" name="组合 21"/>
          <p:cNvGrpSpPr/>
          <p:nvPr/>
        </p:nvGrpSpPr>
        <p:grpSpPr>
          <a:xfrm>
            <a:off x="2281244" y="4594931"/>
            <a:ext cx="7775701" cy="810099"/>
            <a:chOff x="3504874" y="3667198"/>
            <a:chExt cx="5182251" cy="1057946"/>
          </a:xfrm>
        </p:grpSpPr>
        <p:sp>
          <p:nvSpPr>
            <p:cNvPr id="23" name="矩形 22"/>
            <p:cNvSpPr/>
            <p:nvPr/>
          </p:nvSpPr>
          <p:spPr>
            <a:xfrm>
              <a:off x="5108996" y="3667198"/>
              <a:ext cx="3578129" cy="1057946"/>
            </a:xfrm>
            <a:prstGeom prst="rect">
              <a:avLst/>
            </a:prstGeom>
            <a:solidFill>
              <a:schemeClr val="tx1">
                <a:lumMod val="50000"/>
                <a:lumOff val="50000"/>
              </a:schemeClr>
            </a:solidFill>
            <a:ln w="3175">
              <a:solidFill>
                <a:srgbClr val="FFFFFF"/>
              </a:solidFill>
            </a:ln>
            <a:effectLst>
              <a:outerShdw blurRad="762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9"/>
            <p:cNvSpPr/>
            <p:nvPr/>
          </p:nvSpPr>
          <p:spPr>
            <a:xfrm>
              <a:off x="3504874" y="3667198"/>
              <a:ext cx="1764623" cy="1057946"/>
            </a:xfrm>
            <a:custGeom>
              <a:avLst/>
              <a:gdLst/>
              <a:ahLst/>
              <a:cxnLst/>
              <a:rect l="l" t="t" r="r" b="b"/>
              <a:pathLst>
                <a:path w="1801608" h="1080120">
                  <a:moveTo>
                    <a:pt x="566538" y="144016"/>
                  </a:moveTo>
                  <a:cubicBezTo>
                    <a:pt x="347809" y="144016"/>
                    <a:pt x="170494" y="321331"/>
                    <a:pt x="170494" y="540060"/>
                  </a:cubicBezTo>
                  <a:cubicBezTo>
                    <a:pt x="170494" y="758789"/>
                    <a:pt x="347809" y="936104"/>
                    <a:pt x="566538" y="936104"/>
                  </a:cubicBezTo>
                  <a:cubicBezTo>
                    <a:pt x="785267" y="936104"/>
                    <a:pt x="962582" y="758789"/>
                    <a:pt x="962582" y="540060"/>
                  </a:cubicBezTo>
                  <a:cubicBezTo>
                    <a:pt x="962582" y="321331"/>
                    <a:pt x="785267" y="144016"/>
                    <a:pt x="566538" y="144016"/>
                  </a:cubicBezTo>
                  <a:close/>
                  <a:moveTo>
                    <a:pt x="0" y="0"/>
                  </a:moveTo>
                  <a:lnTo>
                    <a:pt x="1649800" y="0"/>
                  </a:lnTo>
                  <a:lnTo>
                    <a:pt x="1649800" y="376201"/>
                  </a:lnTo>
                  <a:lnTo>
                    <a:pt x="1801608" y="550380"/>
                  </a:lnTo>
                  <a:lnTo>
                    <a:pt x="1649800" y="703920"/>
                  </a:lnTo>
                  <a:lnTo>
                    <a:pt x="1649800" y="1080120"/>
                  </a:lnTo>
                  <a:lnTo>
                    <a:pt x="0" y="1080120"/>
                  </a:lnTo>
                  <a:close/>
                </a:path>
              </a:pathLst>
            </a:custGeom>
            <a:solidFill>
              <a:schemeClr val="accent1"/>
            </a:solidFill>
            <a:ln w="3175">
              <a:solidFill>
                <a:srgbClr val="339933"/>
              </a:solidFill>
            </a:ln>
            <a:effectLst>
              <a:outerShdw blurRad="76200" dist="38100" dir="81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25" name="TextBox 89"/>
            <p:cNvSpPr txBox="1"/>
            <p:nvPr/>
          </p:nvSpPr>
          <p:spPr>
            <a:xfrm>
              <a:off x="3736212" y="3822566"/>
              <a:ext cx="616706" cy="763685"/>
            </a:xfrm>
            <a:prstGeom prst="rect">
              <a:avLst/>
            </a:prstGeom>
            <a:noFill/>
          </p:spPr>
          <p:txBody>
            <a:bodyPr wrap="square" rtlCol="0" anchor="ctr" anchorCtr="1">
              <a:spAutoFit/>
            </a:bodyPr>
            <a:lstStyle/>
            <a:p>
              <a:pPr algn="ctr"/>
              <a:r>
                <a:rPr lang="en-US" altLang="zh-CN" sz="3200" dirty="0" smtClean="0">
                  <a:solidFill>
                    <a:schemeClr val="accent1"/>
                  </a:solidFill>
                  <a:latin typeface="Impact" panose="020B0806030902050204" pitchFamily="34" charset="0"/>
                </a:rPr>
                <a:t>03</a:t>
              </a:r>
              <a:endParaRPr lang="zh-CN" altLang="en-US" sz="3200" dirty="0">
                <a:solidFill>
                  <a:schemeClr val="accent1"/>
                </a:solidFill>
                <a:latin typeface="Impact" panose="020B0806030902050204" pitchFamily="34" charset="0"/>
              </a:endParaRPr>
            </a:p>
          </p:txBody>
        </p:sp>
        <p:sp>
          <p:nvSpPr>
            <p:cNvPr id="26" name="TextBox 90"/>
            <p:cNvSpPr txBox="1"/>
            <p:nvPr/>
          </p:nvSpPr>
          <p:spPr>
            <a:xfrm>
              <a:off x="5269499" y="4030369"/>
              <a:ext cx="3416852" cy="442133"/>
            </a:xfrm>
            <a:prstGeom prst="rect">
              <a:avLst/>
            </a:prstGeom>
            <a:noFill/>
          </p:spPr>
          <p:txBody>
            <a:bodyPr wrap="square" rtlCol="0">
              <a:spAutoFit/>
            </a:bodyPr>
            <a:lstStyle/>
            <a:p>
              <a:r>
                <a:rPr lang="zh-CN" altLang="en-US" sz="1600" b="1" dirty="0" smtClean="0">
                  <a:solidFill>
                    <a:schemeClr val="bg1"/>
                  </a:solidFill>
                </a:rPr>
                <a:t>动力环境监控系统操作</a:t>
              </a:r>
              <a:endParaRPr lang="zh-CN" altLang="en-US" sz="1600" b="1" dirty="0">
                <a:solidFill>
                  <a:schemeClr val="bg1"/>
                </a:solidFill>
              </a:endParaRPr>
            </a:p>
          </p:txBody>
        </p:sp>
      </p:gr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55183D58-648D-4475-BEF8-624F48514A30}" type="slidenum">
              <a:rPr lang="zh-CN" altLang="en-US" smtClean="0">
                <a:latin typeface="+mn-ea"/>
              </a:rPr>
            </a:fld>
            <a:endParaRPr lang="zh-CN" altLang="en-US" dirty="0">
              <a:latin typeface="+mn-ea"/>
            </a:endParaRPr>
          </a:p>
        </p:txBody>
      </p:sp>
      <p:sp>
        <p:nvSpPr>
          <p:cNvPr id="6" name="TextBox 5"/>
          <p:cNvSpPr txBox="1"/>
          <p:nvPr/>
        </p:nvSpPr>
        <p:spPr>
          <a:xfrm>
            <a:off x="1703512" y="404664"/>
            <a:ext cx="8856984" cy="461665"/>
          </a:xfrm>
          <a:prstGeom prst="rect">
            <a:avLst/>
          </a:prstGeom>
          <a:noFill/>
        </p:spPr>
        <p:txBody>
          <a:bodyPr wrap="square" rtlCol="0">
            <a:spAutoFit/>
          </a:bodyPr>
          <a:lstStyle/>
          <a:p>
            <a:r>
              <a:rPr lang="zh-CN" altLang="en-US" sz="2400" b="1" dirty="0">
                <a:solidFill>
                  <a:schemeClr val="accent1"/>
                </a:solidFill>
              </a:rPr>
              <a:t>培训目标及培训要求</a:t>
            </a:r>
            <a:endParaRPr lang="zh-CN" altLang="en-US" sz="2400" b="1" dirty="0">
              <a:solidFill>
                <a:schemeClr val="accent1"/>
              </a:solidFill>
            </a:endParaRPr>
          </a:p>
        </p:txBody>
      </p:sp>
      <p:graphicFrame>
        <p:nvGraphicFramePr>
          <p:cNvPr id="8" name="图示 7"/>
          <p:cNvGraphicFramePr/>
          <p:nvPr/>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transition>
    <p:wip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55183D58-648D-4475-BEF8-624F48514A30}" type="slidenum">
              <a:rPr lang="zh-CN" altLang="en-US" smtClean="0">
                <a:latin typeface="+mn-ea"/>
              </a:rPr>
            </a:fld>
            <a:endParaRPr lang="zh-CN" altLang="en-US" dirty="0">
              <a:latin typeface="+mn-ea"/>
            </a:endParaRPr>
          </a:p>
        </p:txBody>
      </p:sp>
      <p:sp>
        <p:nvSpPr>
          <p:cNvPr id="6" name="TextBox 5"/>
          <p:cNvSpPr txBox="1"/>
          <p:nvPr/>
        </p:nvSpPr>
        <p:spPr>
          <a:xfrm>
            <a:off x="1610926" y="404664"/>
            <a:ext cx="8856984" cy="460375"/>
          </a:xfrm>
          <a:prstGeom prst="rect">
            <a:avLst/>
          </a:prstGeom>
          <a:noFill/>
        </p:spPr>
        <p:txBody>
          <a:bodyPr wrap="square" rtlCol="0">
            <a:spAutoFit/>
          </a:bodyPr>
          <a:lstStyle/>
          <a:p>
            <a:r>
              <a:rPr lang="zh-CN" altLang="en-US" sz="2400" b="1" dirty="0" smtClean="0">
                <a:solidFill>
                  <a:schemeClr val="accent1"/>
                </a:solidFill>
                <a:sym typeface="+mn-ea"/>
              </a:rPr>
              <a:t>动力环境监控系统简介</a:t>
            </a:r>
            <a:endParaRPr lang="zh-CN" altLang="en-US" sz="2400" b="1" dirty="0" smtClean="0">
              <a:solidFill>
                <a:schemeClr val="accent1"/>
              </a:solidFill>
              <a:sym typeface="+mn-ea"/>
            </a:endParaRPr>
          </a:p>
        </p:txBody>
      </p:sp>
      <p:sp>
        <p:nvSpPr>
          <p:cNvPr id="4" name="TextBox 3"/>
          <p:cNvSpPr txBox="1"/>
          <p:nvPr/>
        </p:nvSpPr>
        <p:spPr>
          <a:xfrm>
            <a:off x="6809740" y="1363980"/>
            <a:ext cx="3501390" cy="3969385"/>
          </a:xfrm>
          <a:prstGeom prst="rect">
            <a:avLst/>
          </a:prstGeom>
          <a:noFill/>
        </p:spPr>
        <p:txBody>
          <a:bodyPr wrap="square" rtlCol="0">
            <a:spAutoFit/>
          </a:bodyPr>
          <a:lstStyle/>
          <a:p>
            <a:r>
              <a:rPr lang="zh-CN" altLang="en-US" dirty="0" smtClean="0"/>
              <a:t>        </a:t>
            </a:r>
            <a:r>
              <a:rPr lang="zh-CN" altLang="en-US" dirty="0" smtClean="0">
                <a:latin typeface="+mn-ea"/>
                <a:cs typeface="+mn-ea"/>
              </a:rPr>
              <a:t>动环监控系统采用嵌入式采集服务器作为底层数据采集设备，由数据库服务器对其进行统一的管理和数据存储，获得授权的相关管理人员可以通过客户端或网页对机房的各个系统进行管理。</a:t>
            </a:r>
            <a:endParaRPr lang="en-US" altLang="zh-CN" dirty="0" smtClean="0">
              <a:latin typeface="+mn-ea"/>
              <a:cs typeface="+mn-ea"/>
            </a:endParaRPr>
          </a:p>
          <a:p>
            <a:r>
              <a:rPr lang="en-US" altLang="zh-CN" dirty="0" smtClean="0">
                <a:latin typeface="+mn-ea"/>
                <a:cs typeface="+mn-ea"/>
              </a:rPr>
              <a:t>       </a:t>
            </a:r>
            <a:r>
              <a:rPr lang="zh-CN" altLang="en-US" dirty="0" smtClean="0">
                <a:latin typeface="+mn-ea"/>
                <a:cs typeface="+mn-ea"/>
              </a:rPr>
              <a:t>所有数据均以友好的人机界面显示在</a:t>
            </a:r>
            <a:r>
              <a:rPr lang="en-US" altLang="zh-CN" dirty="0" smtClean="0">
                <a:latin typeface="+mn-ea"/>
                <a:cs typeface="+mn-ea"/>
              </a:rPr>
              <a:t>web</a:t>
            </a:r>
            <a:r>
              <a:rPr lang="zh-CN" altLang="en-US" dirty="0" smtClean="0">
                <a:latin typeface="+mn-ea"/>
                <a:cs typeface="+mn-ea"/>
              </a:rPr>
              <a:t>服务器上，方便所有现场设备管理。</a:t>
            </a:r>
            <a:endParaRPr lang="en-US" altLang="zh-CN" dirty="0" smtClean="0">
              <a:latin typeface="+mn-ea"/>
              <a:cs typeface="+mn-ea"/>
            </a:endParaRPr>
          </a:p>
          <a:p>
            <a:r>
              <a:rPr lang="en-US" altLang="zh-CN" dirty="0" smtClean="0">
                <a:latin typeface="+mn-ea"/>
                <a:cs typeface="+mn-ea"/>
              </a:rPr>
              <a:t>       </a:t>
            </a:r>
            <a:r>
              <a:rPr lang="zh-CN" altLang="en-US" dirty="0" smtClean="0">
                <a:latin typeface="+mn-ea"/>
                <a:cs typeface="+mn-ea"/>
              </a:rPr>
              <a:t>系统建立可以扩充的整体平台，在满足现有需求的同时，可方便的满足今后系统在线扩容需求。</a:t>
            </a:r>
            <a:endParaRPr lang="en-US" altLang="zh-CN" dirty="0" smtClean="0">
              <a:latin typeface="+mn-ea"/>
              <a:cs typeface="+mn-ea"/>
            </a:endParaRPr>
          </a:p>
          <a:p>
            <a:pPr algn="ctr"/>
            <a:endParaRPr lang="zh-CN" altLang="en-US" dirty="0">
              <a:latin typeface="+mn-ea"/>
              <a:cs typeface="+mn-ea"/>
            </a:endParaRPr>
          </a:p>
        </p:txBody>
      </p:sp>
      <p:pic>
        <p:nvPicPr>
          <p:cNvPr id="5" name="图片 4" descr="微信图片_20190308145245.jpg"/>
          <p:cNvPicPr>
            <a:picLocks noChangeAspect="1"/>
          </p:cNvPicPr>
          <p:nvPr/>
        </p:nvPicPr>
        <p:blipFill>
          <a:blip r:embed="rId1" cstate="print"/>
          <a:stretch>
            <a:fillRect/>
          </a:stretch>
        </p:blipFill>
        <p:spPr>
          <a:xfrm>
            <a:off x="834390" y="1363980"/>
            <a:ext cx="5678170" cy="463296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55183D58-648D-4475-BEF8-624F48514A30}" type="slidenum">
              <a:rPr lang="zh-CN" altLang="en-US" smtClean="0">
                <a:latin typeface="+mn-ea"/>
              </a:rPr>
            </a:fld>
            <a:endParaRPr lang="zh-CN" altLang="en-US" dirty="0">
              <a:latin typeface="+mn-ea"/>
            </a:endParaRPr>
          </a:p>
        </p:txBody>
      </p:sp>
      <p:sp>
        <p:nvSpPr>
          <p:cNvPr id="6" name="TextBox 5"/>
          <p:cNvSpPr txBox="1"/>
          <p:nvPr/>
        </p:nvSpPr>
        <p:spPr>
          <a:xfrm>
            <a:off x="1610926" y="404664"/>
            <a:ext cx="8856984" cy="460375"/>
          </a:xfrm>
          <a:prstGeom prst="rect">
            <a:avLst/>
          </a:prstGeom>
          <a:noFill/>
        </p:spPr>
        <p:txBody>
          <a:bodyPr wrap="square" rtlCol="0">
            <a:spAutoFit/>
          </a:bodyPr>
          <a:lstStyle/>
          <a:p>
            <a:r>
              <a:rPr lang="zh-CN" altLang="en-US" sz="2400" b="1" dirty="0" smtClean="0">
                <a:solidFill>
                  <a:schemeClr val="accent1"/>
                </a:solidFill>
                <a:sym typeface="+mn-ea"/>
              </a:rPr>
              <a:t>动力环境监控系统简介</a:t>
            </a:r>
            <a:endParaRPr lang="zh-CN" altLang="en-US" sz="2400" b="1" dirty="0" smtClean="0">
              <a:solidFill>
                <a:schemeClr val="accent1"/>
              </a:solidFill>
              <a:sym typeface="+mn-ea"/>
            </a:endParaRPr>
          </a:p>
        </p:txBody>
      </p:sp>
      <p:sp>
        <p:nvSpPr>
          <p:cNvPr id="3" name="TextBox 4"/>
          <p:cNvSpPr txBox="1"/>
          <p:nvPr/>
        </p:nvSpPr>
        <p:spPr>
          <a:xfrm>
            <a:off x="8171815" y="1704975"/>
            <a:ext cx="2835910" cy="2306955"/>
          </a:xfrm>
          <a:prstGeom prst="rect">
            <a:avLst/>
          </a:prstGeom>
          <a:noFill/>
        </p:spPr>
        <p:txBody>
          <a:bodyPr wrap="square" rtlCol="0">
            <a:spAutoFit/>
          </a:bodyPr>
          <a:p>
            <a:r>
              <a:rPr lang="zh-CN" altLang="en-US" dirty="0" smtClean="0"/>
              <a:t> </a:t>
            </a:r>
            <a:r>
              <a:rPr lang="zh-CN" altLang="en-US" dirty="0" smtClean="0">
                <a:latin typeface="+mn-ea"/>
                <a:cs typeface="+mn-ea"/>
              </a:rPr>
              <a:t>      动环监控系统是由硬件组网架构和软件组网架构组成的。</a:t>
            </a:r>
            <a:endParaRPr lang="en-US" altLang="zh-CN" dirty="0" smtClean="0">
              <a:latin typeface="+mn-ea"/>
              <a:cs typeface="+mn-ea"/>
            </a:endParaRPr>
          </a:p>
          <a:p>
            <a:r>
              <a:rPr lang="en-US" altLang="zh-CN" dirty="0" smtClean="0">
                <a:latin typeface="+mn-ea"/>
                <a:cs typeface="+mn-ea"/>
              </a:rPr>
              <a:t>       </a:t>
            </a:r>
            <a:r>
              <a:rPr lang="zh-CN" altLang="en-US" dirty="0" smtClean="0">
                <a:latin typeface="+mn-ea"/>
                <a:cs typeface="+mn-ea"/>
              </a:rPr>
              <a:t>硬件组网架构分为数据管理展示层、数据采集层、被监控设备层。</a:t>
            </a:r>
            <a:endParaRPr lang="en-US" altLang="zh-CN" dirty="0" smtClean="0">
              <a:latin typeface="+mn-ea"/>
              <a:cs typeface="+mn-ea"/>
            </a:endParaRPr>
          </a:p>
          <a:p>
            <a:r>
              <a:rPr lang="en-US" altLang="zh-CN" dirty="0" smtClean="0">
                <a:latin typeface="+mn-ea"/>
                <a:cs typeface="+mn-ea"/>
              </a:rPr>
              <a:t>       </a:t>
            </a:r>
            <a:r>
              <a:rPr lang="zh-CN" altLang="en-US" dirty="0" smtClean="0">
                <a:latin typeface="+mn-ea"/>
                <a:cs typeface="+mn-ea"/>
              </a:rPr>
              <a:t>软件组网架构由客户端、服务端、采集端组成。</a:t>
            </a:r>
            <a:endParaRPr lang="zh-CN" altLang="en-US" dirty="0">
              <a:latin typeface="+mn-ea"/>
              <a:cs typeface="+mn-ea"/>
            </a:endParaRPr>
          </a:p>
        </p:txBody>
      </p:sp>
      <p:pic>
        <p:nvPicPr>
          <p:cNvPr id="1026" name="Picture 2"/>
          <p:cNvPicPr>
            <a:picLocks noChangeAspect="1" noChangeArrowheads="1"/>
          </p:cNvPicPr>
          <p:nvPr/>
        </p:nvPicPr>
        <p:blipFill>
          <a:blip r:embed="rId1" cstate="print"/>
          <a:srcRect/>
          <a:stretch>
            <a:fillRect/>
          </a:stretch>
        </p:blipFill>
        <p:spPr bwMode="auto">
          <a:xfrm>
            <a:off x="943610" y="1561465"/>
            <a:ext cx="7014845" cy="3968750"/>
          </a:xfrm>
          <a:prstGeom prst="rect">
            <a:avLst/>
          </a:prstGeom>
          <a:noFill/>
          <a:ln w="9525">
            <a:noFill/>
            <a:miter lim="800000"/>
            <a:headEnd/>
            <a:tailEnd/>
          </a:ln>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a:solidFill>
            <a:schemeClr val="accent1"/>
          </a:solidFill>
        </p:spPr>
        <p:txBody>
          <a:bodyPr/>
          <a:lstStyle/>
          <a:p>
            <a:fld id="{55183D58-648D-4475-BEF8-624F48514A30}" type="slidenum">
              <a:rPr lang="zh-CN" altLang="en-US" dirty="0" smtClean="0">
                <a:solidFill>
                  <a:schemeClr val="tx1"/>
                </a:solidFill>
                <a:effectLst>
                  <a:outerShdw blurRad="38100" dist="19050" dir="2700000" algn="tl" rotWithShape="0">
                    <a:schemeClr val="dk1">
                      <a:alpha val="40000"/>
                    </a:schemeClr>
                  </a:outerShdw>
                </a:effectLst>
              </a:rPr>
            </a:fld>
            <a:r>
              <a:rPr lang="en-US" altLang="zh-CN" dirty="0" smtClean="0">
                <a:solidFill>
                  <a:schemeClr val="bg1"/>
                </a:solidFill>
                <a:effectLst>
                  <a:outerShdw blurRad="38100" dist="38100" dir="2700000" algn="tl">
                    <a:srgbClr val="000000">
                      <a:alpha val="43137"/>
                    </a:srgbClr>
                  </a:outerShdw>
                </a:effectLst>
                <a:latin typeface="+mj-ea"/>
                <a:ea typeface="+mj-ea"/>
              </a:rPr>
              <a:t>5</a:t>
            </a:r>
            <a:endParaRPr lang="en-US" altLang="zh-CN" dirty="0" smtClean="0">
              <a:solidFill>
                <a:schemeClr val="bg1"/>
              </a:solidFill>
              <a:effectLst>
                <a:outerShdw blurRad="38100" dist="38100" dir="2700000" algn="tl">
                  <a:srgbClr val="000000">
                    <a:alpha val="43137"/>
                  </a:srgbClr>
                </a:outerShdw>
              </a:effectLst>
              <a:latin typeface="+mj-ea"/>
              <a:ea typeface="+mj-ea"/>
            </a:endParaRPr>
          </a:p>
        </p:txBody>
      </p:sp>
      <p:sp>
        <p:nvSpPr>
          <p:cNvPr id="6" name="TextBox 5"/>
          <p:cNvSpPr txBox="1"/>
          <p:nvPr/>
        </p:nvSpPr>
        <p:spPr>
          <a:xfrm>
            <a:off x="1610926" y="404664"/>
            <a:ext cx="8856984" cy="460375"/>
          </a:xfrm>
          <a:prstGeom prst="rect">
            <a:avLst/>
          </a:prstGeom>
          <a:noFill/>
        </p:spPr>
        <p:txBody>
          <a:bodyPr wrap="square" rtlCol="0">
            <a:spAutoFit/>
          </a:bodyPr>
          <a:lstStyle/>
          <a:p>
            <a:r>
              <a:rPr lang="zh-CN" altLang="en-US" sz="2400" b="1" dirty="0" smtClean="0">
                <a:solidFill>
                  <a:schemeClr val="accent1"/>
                </a:solidFill>
                <a:sym typeface="+mn-ea"/>
              </a:rPr>
              <a:t>动力环境监控系统简介</a:t>
            </a:r>
            <a:endParaRPr lang="zh-CN" altLang="en-US" sz="2400" b="1" dirty="0" smtClean="0">
              <a:solidFill>
                <a:schemeClr val="accent1"/>
              </a:solidFill>
              <a:sym typeface="+mn-ea"/>
            </a:endParaRPr>
          </a:p>
        </p:txBody>
      </p:sp>
      <p:sp>
        <p:nvSpPr>
          <p:cNvPr id="4" name="TextBox 4"/>
          <p:cNvSpPr txBox="1"/>
          <p:nvPr/>
        </p:nvSpPr>
        <p:spPr>
          <a:xfrm>
            <a:off x="838835" y="1127760"/>
            <a:ext cx="11332210" cy="398780"/>
          </a:xfrm>
          <a:prstGeom prst="rect">
            <a:avLst/>
          </a:prstGeom>
          <a:noFill/>
        </p:spPr>
        <p:txBody>
          <a:bodyPr wrap="square" rtlCol="0">
            <a:spAutoFit/>
          </a:bodyPr>
          <a:p>
            <a:r>
              <a:rPr lang="zh-CN" altLang="en-US" sz="2000" dirty="0"/>
              <a:t>一、硬件运行环境要求</a:t>
            </a:r>
            <a:endParaRPr lang="zh-CN" altLang="en-US" sz="2000" dirty="0"/>
          </a:p>
        </p:txBody>
      </p:sp>
      <p:sp>
        <p:nvSpPr>
          <p:cNvPr id="5" name="文本框 4"/>
          <p:cNvSpPr txBox="1"/>
          <p:nvPr/>
        </p:nvSpPr>
        <p:spPr>
          <a:xfrm>
            <a:off x="1401445" y="1430020"/>
            <a:ext cx="8292465" cy="2030095"/>
          </a:xfrm>
          <a:prstGeom prst="rect">
            <a:avLst/>
          </a:prstGeom>
          <a:noFill/>
        </p:spPr>
        <p:txBody>
          <a:bodyPr wrap="square" rtlCol="0" anchor="t">
            <a:spAutoFit/>
          </a:bodyPr>
          <a:p>
            <a:r>
              <a:rPr lang="en-US" altLang="zh-CN">
                <a:latin typeface="+mn-ea"/>
                <a:cs typeface="+mn-ea"/>
              </a:rPr>
              <a:t>1.</a:t>
            </a:r>
            <a:r>
              <a:rPr lang="zh-CN" altLang="en-US">
                <a:latin typeface="+mn-ea"/>
                <a:cs typeface="+mn-ea"/>
              </a:rPr>
              <a:t>内存至少 2G以上， 服务器建议 16G 以上效果更佳；</a:t>
            </a:r>
            <a:endParaRPr lang="zh-CN" altLang="en-US">
              <a:latin typeface="+mn-ea"/>
              <a:cs typeface="+mn-ea"/>
            </a:endParaRPr>
          </a:p>
          <a:p>
            <a:r>
              <a:rPr lang="en-US" altLang="zh-CN">
                <a:latin typeface="+mn-ea"/>
                <a:cs typeface="+mn-ea"/>
              </a:rPr>
              <a:t>2.</a:t>
            </a:r>
            <a:r>
              <a:rPr lang="zh-CN" altLang="en-US">
                <a:latin typeface="+mn-ea"/>
                <a:cs typeface="+mn-ea"/>
              </a:rPr>
              <a:t> 硬盘至少 300G 以上，具体根据历史数据存储要求配置；</a:t>
            </a:r>
            <a:endParaRPr lang="zh-CN" altLang="en-US">
              <a:latin typeface="+mn-ea"/>
              <a:cs typeface="+mn-ea"/>
            </a:endParaRPr>
          </a:p>
          <a:p>
            <a:r>
              <a:rPr lang="en-US" altLang="zh-CN">
                <a:latin typeface="+mn-ea"/>
                <a:cs typeface="+mn-ea"/>
              </a:rPr>
              <a:t>3.</a:t>
            </a:r>
            <a:r>
              <a:rPr lang="zh-CN" altLang="en-US">
                <a:latin typeface="+mn-ea"/>
                <a:cs typeface="+mn-ea"/>
              </a:rPr>
              <a:t> CPU 主频 2GHz 以上；</a:t>
            </a:r>
            <a:endParaRPr lang="zh-CN" altLang="en-US">
              <a:latin typeface="+mn-ea"/>
              <a:cs typeface="+mn-ea"/>
            </a:endParaRPr>
          </a:p>
          <a:p>
            <a:r>
              <a:rPr lang="en-US" altLang="zh-CN">
                <a:latin typeface="+mn-ea"/>
                <a:cs typeface="+mn-ea"/>
              </a:rPr>
              <a:t>4.</a:t>
            </a:r>
            <a:r>
              <a:rPr lang="zh-CN" altLang="en-US">
                <a:latin typeface="+mn-ea"/>
                <a:cs typeface="+mn-ea"/>
              </a:rPr>
              <a:t>1 个以上的 PCI 插槽，具体根据外设配置要求而定，一般语音卡、多串口卡、视频采集卡均需占用 PCI 插槽；</a:t>
            </a:r>
            <a:endParaRPr lang="zh-CN" altLang="en-US">
              <a:latin typeface="+mn-ea"/>
              <a:cs typeface="+mn-ea"/>
            </a:endParaRPr>
          </a:p>
          <a:p>
            <a:r>
              <a:rPr lang="en-US" altLang="zh-CN">
                <a:latin typeface="+mn-ea"/>
                <a:cs typeface="+mn-ea"/>
              </a:rPr>
              <a:t>5.</a:t>
            </a:r>
            <a:r>
              <a:rPr lang="zh-CN" altLang="en-US">
                <a:latin typeface="+mn-ea"/>
                <a:cs typeface="+mn-ea"/>
              </a:rPr>
              <a:t>1 个以上的 USB 口，软件狗连接使用；</a:t>
            </a:r>
            <a:endParaRPr lang="zh-CN" altLang="en-US">
              <a:latin typeface="+mn-ea"/>
              <a:cs typeface="+mn-ea"/>
            </a:endParaRPr>
          </a:p>
          <a:p>
            <a:r>
              <a:rPr lang="en-US" altLang="zh-CN">
                <a:latin typeface="+mn-ea"/>
                <a:cs typeface="+mn-ea"/>
              </a:rPr>
              <a:t>6.</a:t>
            </a:r>
            <a:r>
              <a:rPr lang="zh-CN" altLang="en-US">
                <a:latin typeface="+mn-ea"/>
                <a:cs typeface="+mn-ea"/>
              </a:rPr>
              <a:t> 独立显卡（选配），配置 3D 效果必需；</a:t>
            </a:r>
            <a:endParaRPr lang="zh-CN" altLang="en-US">
              <a:latin typeface="+mn-ea"/>
              <a:cs typeface="+mn-ea"/>
            </a:endParaRPr>
          </a:p>
        </p:txBody>
      </p:sp>
      <p:sp>
        <p:nvSpPr>
          <p:cNvPr id="7" name="文本框 6"/>
          <p:cNvSpPr txBox="1"/>
          <p:nvPr/>
        </p:nvSpPr>
        <p:spPr>
          <a:xfrm>
            <a:off x="1400810" y="3858895"/>
            <a:ext cx="8598535" cy="2030095"/>
          </a:xfrm>
          <a:prstGeom prst="rect">
            <a:avLst/>
          </a:prstGeom>
          <a:noFill/>
        </p:spPr>
        <p:txBody>
          <a:bodyPr wrap="square" rtlCol="0" anchor="t">
            <a:spAutoFit/>
          </a:bodyPr>
          <a:p>
            <a:r>
              <a:rPr lang="en-US" altLang="zh-CN">
                <a:latin typeface="+mn-ea"/>
                <a:cs typeface="+mn-ea"/>
              </a:rPr>
              <a:t>1.</a:t>
            </a:r>
            <a:r>
              <a:rPr lang="zh-CN" altLang="en-US">
                <a:latin typeface="+mn-ea"/>
                <a:cs typeface="+mn-ea"/>
              </a:rPr>
              <a:t>独立显卡（选配），配置 3D 效果必需；</a:t>
            </a:r>
            <a:endParaRPr lang="zh-CN" altLang="en-US">
              <a:latin typeface="+mn-ea"/>
              <a:cs typeface="+mn-ea"/>
            </a:endParaRPr>
          </a:p>
          <a:p>
            <a:r>
              <a:rPr lang="en-US" altLang="zh-CN">
                <a:latin typeface="+mn-ea"/>
                <a:cs typeface="+mn-ea"/>
              </a:rPr>
              <a:t>2.</a:t>
            </a:r>
            <a:r>
              <a:rPr lang="zh-CN" altLang="en-US">
                <a:latin typeface="+mn-ea"/>
                <a:cs typeface="+mn-ea"/>
              </a:rPr>
              <a:t> 操作系统：32 位/64 位 Windows2003 Server、Windows2008 Server（服务端建议）以及 Windows XP sp2 以上；</a:t>
            </a:r>
            <a:endParaRPr lang="zh-CN" altLang="en-US">
              <a:latin typeface="+mn-ea"/>
              <a:cs typeface="+mn-ea"/>
            </a:endParaRPr>
          </a:p>
          <a:p>
            <a:r>
              <a:rPr lang="en-US" altLang="zh-CN">
                <a:latin typeface="+mn-ea"/>
                <a:cs typeface="+mn-ea"/>
              </a:rPr>
              <a:t>3.</a:t>
            </a:r>
            <a:r>
              <a:rPr lang="zh-CN" altLang="en-US">
                <a:latin typeface="+mn-ea"/>
                <a:cs typeface="+mn-ea"/>
              </a:rPr>
              <a:t>数据库：SQL Server2005/SQL Server2008；</a:t>
            </a:r>
            <a:endParaRPr lang="zh-CN" altLang="en-US">
              <a:latin typeface="+mn-ea"/>
              <a:cs typeface="+mn-ea"/>
            </a:endParaRPr>
          </a:p>
          <a:p>
            <a:r>
              <a:rPr lang="en-US" altLang="zh-CN">
                <a:latin typeface="+mn-ea"/>
                <a:cs typeface="+mn-ea"/>
              </a:rPr>
              <a:t>4.</a:t>
            </a:r>
            <a:r>
              <a:rPr lang="zh-CN" altLang="en-US">
                <a:latin typeface="+mn-ea"/>
                <a:cs typeface="+mn-ea"/>
              </a:rPr>
              <a:t> 安装 Frame dotNetFx40；</a:t>
            </a:r>
            <a:endParaRPr lang="zh-CN" altLang="en-US">
              <a:latin typeface="+mn-ea"/>
              <a:cs typeface="+mn-ea"/>
            </a:endParaRPr>
          </a:p>
          <a:p>
            <a:r>
              <a:rPr lang="en-US" altLang="zh-CN">
                <a:latin typeface="+mn-ea"/>
                <a:cs typeface="+mn-ea"/>
              </a:rPr>
              <a:t>5.</a:t>
            </a:r>
            <a:r>
              <a:rPr lang="zh-CN" altLang="en-US">
                <a:latin typeface="+mn-ea"/>
                <a:cs typeface="+mn-ea"/>
              </a:rPr>
              <a:t>安装 Reportviewer10；</a:t>
            </a:r>
            <a:endParaRPr lang="zh-CN" altLang="en-US">
              <a:latin typeface="+mn-ea"/>
              <a:cs typeface="+mn-ea"/>
            </a:endParaRPr>
          </a:p>
          <a:p>
            <a:r>
              <a:rPr lang="en-US" altLang="zh-CN">
                <a:latin typeface="+mn-ea"/>
                <a:cs typeface="+mn-ea"/>
              </a:rPr>
              <a:t>6.</a:t>
            </a:r>
            <a:r>
              <a:rPr lang="zh-CN" altLang="en-US">
                <a:latin typeface="+mn-ea"/>
                <a:cs typeface="+mn-ea"/>
              </a:rPr>
              <a:t>B/S 模式需在访问 PC 安装证书 DCIMSWeb.pfx；</a:t>
            </a:r>
            <a:endParaRPr lang="zh-CN" altLang="en-US">
              <a:latin typeface="+mn-ea"/>
              <a:cs typeface="+mn-ea"/>
            </a:endParaRPr>
          </a:p>
        </p:txBody>
      </p:sp>
      <p:sp>
        <p:nvSpPr>
          <p:cNvPr id="8" name="TextBox 4"/>
          <p:cNvSpPr txBox="1"/>
          <p:nvPr/>
        </p:nvSpPr>
        <p:spPr>
          <a:xfrm>
            <a:off x="838835" y="3460115"/>
            <a:ext cx="11332210" cy="398780"/>
          </a:xfrm>
          <a:prstGeom prst="rect">
            <a:avLst/>
          </a:prstGeom>
          <a:noFill/>
        </p:spPr>
        <p:txBody>
          <a:bodyPr wrap="square" rtlCol="0">
            <a:spAutoFit/>
          </a:bodyPr>
          <a:p>
            <a:r>
              <a:rPr lang="zh-CN" altLang="en-US" sz="2000" dirty="0"/>
              <a:t>二、软件运行环境要求</a:t>
            </a:r>
            <a:endParaRPr lang="zh-CN" altLang="en-US" sz="2000" dirty="0"/>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r>
              <a:rPr lang="en-US" altLang="zh-CN" smtClean="0">
                <a:latin typeface="+mn-ea"/>
              </a:rPr>
              <a:t>6</a:t>
            </a:r>
            <a:endParaRPr lang="en-US" altLang="zh-CN" dirty="0">
              <a:latin typeface="+mn-ea"/>
            </a:endParaRPr>
          </a:p>
        </p:txBody>
      </p:sp>
      <p:sp>
        <p:nvSpPr>
          <p:cNvPr id="6" name="TextBox 5"/>
          <p:cNvSpPr txBox="1"/>
          <p:nvPr/>
        </p:nvSpPr>
        <p:spPr>
          <a:xfrm>
            <a:off x="1610926" y="404664"/>
            <a:ext cx="8856984" cy="460375"/>
          </a:xfrm>
          <a:prstGeom prst="rect">
            <a:avLst/>
          </a:prstGeom>
          <a:noFill/>
        </p:spPr>
        <p:txBody>
          <a:bodyPr wrap="square" rtlCol="0">
            <a:spAutoFit/>
          </a:bodyPr>
          <a:lstStyle/>
          <a:p>
            <a:r>
              <a:rPr lang="zh-CN" altLang="en-US" sz="2400" b="1" dirty="0" smtClean="0">
                <a:solidFill>
                  <a:schemeClr val="accent1"/>
                </a:solidFill>
                <a:sym typeface="+mn-ea"/>
              </a:rPr>
              <a:t>动力环境监控系统简介</a:t>
            </a:r>
            <a:endParaRPr lang="zh-CN" altLang="en-US" sz="2400" b="1" dirty="0" smtClean="0">
              <a:solidFill>
                <a:schemeClr val="accent1"/>
              </a:solidFill>
              <a:sym typeface="+mn-ea"/>
            </a:endParaRPr>
          </a:p>
        </p:txBody>
      </p:sp>
      <p:sp>
        <p:nvSpPr>
          <p:cNvPr id="4" name="TextBox 4"/>
          <p:cNvSpPr txBox="1"/>
          <p:nvPr/>
        </p:nvSpPr>
        <p:spPr>
          <a:xfrm>
            <a:off x="838835" y="1056005"/>
            <a:ext cx="11332210" cy="398780"/>
          </a:xfrm>
          <a:prstGeom prst="rect">
            <a:avLst/>
          </a:prstGeom>
          <a:noFill/>
        </p:spPr>
        <p:txBody>
          <a:bodyPr wrap="square" rtlCol="0">
            <a:spAutoFit/>
          </a:bodyPr>
          <a:p>
            <a:r>
              <a:rPr lang="zh-CN" altLang="en-US" sz="2000" dirty="0"/>
              <a:t>一、首页</a:t>
            </a:r>
            <a:endParaRPr lang="zh-CN" altLang="en-US" sz="2000" dirty="0"/>
          </a:p>
        </p:txBody>
      </p:sp>
      <p:sp>
        <p:nvSpPr>
          <p:cNvPr id="5" name="文本框 4"/>
          <p:cNvSpPr txBox="1"/>
          <p:nvPr/>
        </p:nvSpPr>
        <p:spPr>
          <a:xfrm>
            <a:off x="1268095" y="1454785"/>
            <a:ext cx="8292465" cy="922020"/>
          </a:xfrm>
          <a:prstGeom prst="rect">
            <a:avLst/>
          </a:prstGeom>
          <a:noFill/>
        </p:spPr>
        <p:txBody>
          <a:bodyPr wrap="square" rtlCol="0" anchor="t">
            <a:spAutoFit/>
          </a:bodyPr>
          <a:p>
            <a:r>
              <a:rPr lang="zh-CN" altLang="en-US">
                <a:latin typeface="+mn-ea"/>
                <a:cs typeface="+mn-ea"/>
              </a:rPr>
              <a:t>登录系统后，主页</a:t>
            </a:r>
            <a:r>
              <a:rPr lang="zh-CN" altLang="en-US" dirty="0">
                <a:sym typeface="+mn-ea"/>
              </a:rPr>
              <a:t>面如图所示，该界面用于查看</a:t>
            </a:r>
            <a:r>
              <a:rPr lang="en-US" altLang="zh-CN" dirty="0">
                <a:sym typeface="+mn-ea"/>
              </a:rPr>
              <a:t>PUE</a:t>
            </a:r>
            <a:r>
              <a:rPr lang="zh-CN" altLang="en-US" dirty="0">
                <a:sym typeface="+mn-ea"/>
              </a:rPr>
              <a:t>值、报警事件以及系统实时事件</a:t>
            </a:r>
            <a:r>
              <a:rPr lang="zh-CN" altLang="en-US" dirty="0" smtClean="0">
                <a:sym typeface="+mn-ea"/>
              </a:rPr>
              <a:t>监控</a:t>
            </a:r>
            <a:endParaRPr lang="zh-CN" altLang="en-US" dirty="0"/>
          </a:p>
          <a:p>
            <a:endParaRPr lang="en-US" altLang="zh-CN">
              <a:latin typeface="+mn-ea"/>
              <a:cs typeface="+mn-ea"/>
            </a:endParaRPr>
          </a:p>
        </p:txBody>
      </p:sp>
      <p:pic>
        <p:nvPicPr>
          <p:cNvPr id="3" name="图片 2" descr="无标题"/>
          <p:cNvPicPr>
            <a:picLocks noChangeAspect="1"/>
          </p:cNvPicPr>
          <p:nvPr/>
        </p:nvPicPr>
        <p:blipFill>
          <a:blip r:embed="rId1"/>
          <a:stretch>
            <a:fillRect/>
          </a:stretch>
        </p:blipFill>
        <p:spPr>
          <a:xfrm>
            <a:off x="1372235" y="2083435"/>
            <a:ext cx="8084185" cy="399351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55183D58-648D-4475-BEF8-624F48514A30}" type="slidenum">
              <a:rPr lang="zh-CN" altLang="en-US" smtClean="0"/>
            </a:fld>
            <a:fld id="{55183D58-648D-4475-BEF8-624F48514A30}" type="slidenum">
              <a:rPr lang="en-US" altLang="zh-CN" smtClean="0"/>
            </a:fld>
            <a:fld id="{55183D58-648D-4475-BEF8-624F48514A30}" type="slidenum">
              <a:rPr lang="en-US" altLang="zh-CN" smtClean="0">
                <a:latin typeface="+mj-ea"/>
                <a:ea typeface="+mj-ea"/>
              </a:rPr>
            </a:fld>
            <a:endParaRPr lang="en-US" altLang="zh-CN" dirty="0" smtClean="0">
              <a:latin typeface="+mj-ea"/>
              <a:ea typeface="+mj-ea"/>
            </a:endParaRPr>
          </a:p>
        </p:txBody>
      </p:sp>
      <p:sp>
        <p:nvSpPr>
          <p:cNvPr id="6" name="TextBox 5"/>
          <p:cNvSpPr txBox="1"/>
          <p:nvPr/>
        </p:nvSpPr>
        <p:spPr>
          <a:xfrm>
            <a:off x="1703512" y="404664"/>
            <a:ext cx="8856984" cy="460375"/>
          </a:xfrm>
          <a:prstGeom prst="rect">
            <a:avLst/>
          </a:prstGeom>
          <a:noFill/>
        </p:spPr>
        <p:txBody>
          <a:bodyPr wrap="square" rtlCol="0">
            <a:spAutoFit/>
          </a:bodyPr>
          <a:lstStyle/>
          <a:p>
            <a:r>
              <a:rPr lang="zh-CN" altLang="en-US" sz="2400" b="1" dirty="0" smtClean="0">
                <a:solidFill>
                  <a:schemeClr val="accent1"/>
                </a:solidFill>
                <a:sym typeface="+mn-ea"/>
              </a:rPr>
              <a:t>动力环境监控系统操作</a:t>
            </a:r>
            <a:endParaRPr lang="zh-CN" altLang="en-US" sz="2400" b="1" dirty="0">
              <a:solidFill>
                <a:schemeClr val="accent1"/>
              </a:solidFill>
            </a:endParaRPr>
          </a:p>
        </p:txBody>
      </p:sp>
      <p:sp>
        <p:nvSpPr>
          <p:cNvPr id="4" name="TextBox 4"/>
          <p:cNvSpPr txBox="1"/>
          <p:nvPr/>
        </p:nvSpPr>
        <p:spPr>
          <a:xfrm>
            <a:off x="1044919" y="1060139"/>
            <a:ext cx="2016224" cy="398780"/>
          </a:xfrm>
          <a:prstGeom prst="rect">
            <a:avLst/>
          </a:prstGeom>
          <a:noFill/>
        </p:spPr>
        <p:txBody>
          <a:bodyPr wrap="square" rtlCol="0">
            <a:spAutoFit/>
          </a:bodyPr>
          <a:p>
            <a:r>
              <a:rPr lang="zh-CN" altLang="en-US" sz="2000" b="1" dirty="0" smtClean="0"/>
              <a:t>一、</a:t>
            </a:r>
            <a:r>
              <a:rPr lang="en-US" altLang="zh-CN" sz="2000" b="1" dirty="0" smtClean="0"/>
              <a:t>..................</a:t>
            </a:r>
            <a:r>
              <a:rPr lang="zh-CN" altLang="en-US" sz="2000" b="1" dirty="0"/>
              <a:t>系统登录</a:t>
            </a:r>
            <a:endParaRPr lang="zh-CN" altLang="en-US" sz="2000" b="1" dirty="0"/>
          </a:p>
        </p:txBody>
      </p:sp>
      <p:sp>
        <p:nvSpPr>
          <p:cNvPr id="16" name="文本框 15"/>
          <p:cNvSpPr txBox="1"/>
          <p:nvPr/>
        </p:nvSpPr>
        <p:spPr>
          <a:xfrm>
            <a:off x="4910455" y="1521460"/>
            <a:ext cx="3102610" cy="645160"/>
          </a:xfrm>
          <a:prstGeom prst="rect">
            <a:avLst/>
          </a:prstGeom>
          <a:noFill/>
        </p:spPr>
        <p:txBody>
          <a:bodyPr wrap="square" rtlCol="0">
            <a:spAutoFit/>
          </a:bodyPr>
          <a:p>
            <a:r>
              <a:rPr lang="en-US" altLang="zh-CN" dirty="0">
                <a:latin typeface="+mn-ea"/>
              </a:rPr>
              <a:t>1.</a:t>
            </a:r>
            <a:r>
              <a:rPr lang="zh-CN" altLang="en-US" dirty="0">
                <a:latin typeface="+mn-ea"/>
              </a:rPr>
              <a:t>输入用户名</a:t>
            </a:r>
            <a:r>
              <a:rPr lang="en-US" altLang="zh-CN" dirty="0">
                <a:latin typeface="+mn-ea"/>
              </a:rPr>
              <a:t>:Administrator         </a:t>
            </a:r>
            <a:r>
              <a:rPr lang="zh-CN" altLang="en-US" dirty="0">
                <a:latin typeface="+mn-ea"/>
              </a:rPr>
              <a:t>密码：</a:t>
            </a:r>
            <a:r>
              <a:rPr lang="en-US" altLang="zh-CN" dirty="0">
                <a:latin typeface="+mn-ea"/>
              </a:rPr>
              <a:t>Aa123456@</a:t>
            </a:r>
            <a:endParaRPr lang="en-US" altLang="zh-CN" dirty="0">
              <a:latin typeface="+mn-ea"/>
            </a:endParaRPr>
          </a:p>
        </p:txBody>
      </p:sp>
      <p:pic>
        <p:nvPicPr>
          <p:cNvPr id="8" name="图片 7" descr="无标题"/>
          <p:cNvPicPr>
            <a:picLocks noChangeAspect="1"/>
          </p:cNvPicPr>
          <p:nvPr/>
        </p:nvPicPr>
        <p:blipFill>
          <a:blip r:embed="rId1"/>
          <a:stretch>
            <a:fillRect/>
          </a:stretch>
        </p:blipFill>
        <p:spPr>
          <a:xfrm>
            <a:off x="1586865" y="3008630"/>
            <a:ext cx="1758950" cy="1530985"/>
          </a:xfrm>
          <a:prstGeom prst="rect">
            <a:avLst/>
          </a:prstGeom>
        </p:spPr>
      </p:pic>
      <p:pic>
        <p:nvPicPr>
          <p:cNvPr id="9" name="图片 8" descr="无标题"/>
          <p:cNvPicPr>
            <a:picLocks noChangeAspect="1"/>
          </p:cNvPicPr>
          <p:nvPr/>
        </p:nvPicPr>
        <p:blipFill>
          <a:blip r:embed="rId2"/>
          <a:stretch>
            <a:fillRect/>
          </a:stretch>
        </p:blipFill>
        <p:spPr>
          <a:xfrm>
            <a:off x="1586865" y="1521460"/>
            <a:ext cx="1758950" cy="1420495"/>
          </a:xfrm>
          <a:prstGeom prst="rect">
            <a:avLst/>
          </a:prstGeom>
        </p:spPr>
      </p:pic>
      <p:pic>
        <p:nvPicPr>
          <p:cNvPr id="10" name="图片 9" descr="无标题"/>
          <p:cNvPicPr>
            <a:picLocks noChangeAspect="1"/>
          </p:cNvPicPr>
          <p:nvPr/>
        </p:nvPicPr>
        <p:blipFill>
          <a:blip r:embed="rId3"/>
          <a:stretch>
            <a:fillRect/>
          </a:stretch>
        </p:blipFill>
        <p:spPr>
          <a:xfrm>
            <a:off x="1586230" y="4596765"/>
            <a:ext cx="1759585" cy="1438275"/>
          </a:xfrm>
          <a:prstGeom prst="rect">
            <a:avLst/>
          </a:prstGeom>
        </p:spPr>
      </p:pic>
      <p:sp>
        <p:nvSpPr>
          <p:cNvPr id="20" name="文本框 19"/>
          <p:cNvSpPr txBox="1"/>
          <p:nvPr/>
        </p:nvSpPr>
        <p:spPr>
          <a:xfrm>
            <a:off x="4910708" y="3008620"/>
            <a:ext cx="2538426" cy="368300"/>
          </a:xfrm>
          <a:prstGeom prst="rect">
            <a:avLst/>
          </a:prstGeom>
          <a:noFill/>
        </p:spPr>
        <p:txBody>
          <a:bodyPr wrap="square" rtlCol="0">
            <a:spAutoFit/>
          </a:bodyPr>
          <a:p>
            <a:r>
              <a:rPr lang="en-US" altLang="zh-CN" dirty="0">
                <a:latin typeface="+mn-ea"/>
              </a:rPr>
              <a:t>2.</a:t>
            </a:r>
            <a:r>
              <a:rPr lang="zh-CN" altLang="en-US" dirty="0">
                <a:latin typeface="+mn-ea"/>
              </a:rPr>
              <a:t>双击图标进入软件</a:t>
            </a:r>
            <a:endParaRPr lang="zh-CN" altLang="en-US" dirty="0">
              <a:latin typeface="+mn-ea"/>
            </a:endParaRPr>
          </a:p>
        </p:txBody>
      </p:sp>
      <p:sp>
        <p:nvSpPr>
          <p:cNvPr id="24" name="文本框 23"/>
          <p:cNvSpPr txBox="1"/>
          <p:nvPr/>
        </p:nvSpPr>
        <p:spPr>
          <a:xfrm>
            <a:off x="4910708" y="4596740"/>
            <a:ext cx="4536504" cy="368300"/>
          </a:xfrm>
          <a:prstGeom prst="rect">
            <a:avLst/>
          </a:prstGeom>
          <a:noFill/>
        </p:spPr>
        <p:txBody>
          <a:bodyPr wrap="square" rtlCol="0">
            <a:spAutoFit/>
          </a:bodyPr>
          <a:p>
            <a:r>
              <a:rPr lang="en-US" altLang="zh-CN" dirty="0">
                <a:latin typeface="+mn-ea"/>
              </a:rPr>
              <a:t>3.</a:t>
            </a:r>
            <a:r>
              <a:rPr lang="zh-CN" altLang="en-US" dirty="0">
                <a:latin typeface="+mn-ea"/>
              </a:rPr>
              <a:t>输入用户名</a:t>
            </a:r>
            <a:r>
              <a:rPr lang="en-US" altLang="zh-CN" dirty="0">
                <a:latin typeface="+mn-ea"/>
              </a:rPr>
              <a:t>:9 </a:t>
            </a:r>
            <a:r>
              <a:rPr lang="en-US" altLang="zh-CN" dirty="0" smtClean="0">
                <a:latin typeface="+mn-ea"/>
              </a:rPr>
              <a:t>   </a:t>
            </a:r>
            <a:r>
              <a:rPr lang="zh-CN" altLang="en-US" dirty="0" smtClean="0">
                <a:latin typeface="+mn-ea"/>
              </a:rPr>
              <a:t>密码</a:t>
            </a:r>
            <a:r>
              <a:rPr lang="zh-CN" altLang="en-US" dirty="0">
                <a:latin typeface="+mn-ea"/>
              </a:rPr>
              <a:t>：</a:t>
            </a:r>
            <a:r>
              <a:rPr lang="en-US" altLang="zh-CN" dirty="0" smtClean="0">
                <a:latin typeface="+mn-ea"/>
              </a:rPr>
              <a:t>9</a:t>
            </a:r>
            <a:endParaRPr lang="en-US" altLang="zh-CN" dirty="0">
              <a:latin typeface="+mn-ea"/>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55183D58-648D-4475-BEF8-624F48514A30}" type="slidenum">
              <a:rPr lang="zh-CN" altLang="en-US" smtClean="0"/>
            </a:fld>
            <a:fld id="{55183D58-648D-4475-BEF8-624F48514A30}" type="slidenum">
              <a:rPr lang="en-US" altLang="zh-CN" smtClean="0">
                <a:latin typeface="+mj-ea"/>
                <a:ea typeface="+mj-ea"/>
              </a:rPr>
            </a:fld>
            <a:endParaRPr lang="en-US" altLang="zh-CN" dirty="0" smtClean="0">
              <a:latin typeface="+mj-ea"/>
              <a:ea typeface="+mj-ea"/>
            </a:endParaRPr>
          </a:p>
        </p:txBody>
      </p:sp>
      <p:sp>
        <p:nvSpPr>
          <p:cNvPr id="6" name="TextBox 5"/>
          <p:cNvSpPr txBox="1"/>
          <p:nvPr/>
        </p:nvSpPr>
        <p:spPr>
          <a:xfrm>
            <a:off x="1703512" y="404664"/>
            <a:ext cx="8856984" cy="460375"/>
          </a:xfrm>
          <a:prstGeom prst="rect">
            <a:avLst/>
          </a:prstGeom>
          <a:noFill/>
        </p:spPr>
        <p:txBody>
          <a:bodyPr wrap="square" rtlCol="0">
            <a:spAutoFit/>
          </a:bodyPr>
          <a:lstStyle/>
          <a:p>
            <a:r>
              <a:rPr lang="zh-CN" altLang="en-US" sz="2400" b="1" dirty="0" smtClean="0">
                <a:solidFill>
                  <a:schemeClr val="accent1"/>
                </a:solidFill>
                <a:sym typeface="+mn-ea"/>
              </a:rPr>
              <a:t>动力环境监控系统操作</a:t>
            </a:r>
            <a:endParaRPr lang="zh-CN" altLang="en-US" sz="2400" b="1" dirty="0">
              <a:solidFill>
                <a:schemeClr val="accent1"/>
              </a:solidFill>
            </a:endParaRPr>
          </a:p>
        </p:txBody>
      </p:sp>
      <p:pic>
        <p:nvPicPr>
          <p:cNvPr id="3" name="图片 2" descr="无标题"/>
          <p:cNvPicPr>
            <a:picLocks noChangeAspect="1"/>
          </p:cNvPicPr>
          <p:nvPr/>
        </p:nvPicPr>
        <p:blipFill>
          <a:blip r:embed="rId1"/>
          <a:stretch>
            <a:fillRect/>
          </a:stretch>
        </p:blipFill>
        <p:spPr>
          <a:xfrm>
            <a:off x="1611630" y="2032635"/>
            <a:ext cx="8679180" cy="4072255"/>
          </a:xfrm>
          <a:prstGeom prst="rect">
            <a:avLst/>
          </a:prstGeom>
        </p:spPr>
      </p:pic>
      <p:sp>
        <p:nvSpPr>
          <p:cNvPr id="24" name="文本框 23"/>
          <p:cNvSpPr txBox="1"/>
          <p:nvPr/>
        </p:nvSpPr>
        <p:spPr>
          <a:xfrm>
            <a:off x="963930" y="1387475"/>
            <a:ext cx="10491470" cy="645160"/>
          </a:xfrm>
          <a:prstGeom prst="rect">
            <a:avLst/>
          </a:prstGeom>
          <a:noFill/>
        </p:spPr>
        <p:txBody>
          <a:bodyPr wrap="square" rtlCol="0">
            <a:spAutoFit/>
          </a:bodyPr>
          <a:p>
            <a:r>
              <a:rPr lang="en-US" altLang="zh-CN" dirty="0">
                <a:latin typeface="+mn-ea"/>
              </a:rPr>
              <a:t>1.</a:t>
            </a:r>
            <a:r>
              <a:rPr lang="zh-CN" altLang="en-US" dirty="0">
                <a:latin typeface="+mn-ea"/>
              </a:rPr>
              <a:t>进入首页后点击上面红框内环境监控可查看当前报警数量可在子项内查看，左侧红框内是环境监控的子项包含温湿度、漏水、氢气、微环境、流量计和压差，点击子项可查看机房和电力室的实时监控数据</a:t>
            </a:r>
            <a:endParaRPr lang="zh-CN" altLang="en-US" dirty="0">
              <a:latin typeface="+mn-ea"/>
            </a:endParaRPr>
          </a:p>
        </p:txBody>
      </p:sp>
      <p:sp>
        <p:nvSpPr>
          <p:cNvPr id="4" name="TextBox 4"/>
          <p:cNvSpPr txBox="1"/>
          <p:nvPr/>
        </p:nvSpPr>
        <p:spPr>
          <a:xfrm>
            <a:off x="794385" y="988695"/>
            <a:ext cx="4113530" cy="398780"/>
          </a:xfrm>
          <a:prstGeom prst="rect">
            <a:avLst/>
          </a:prstGeom>
          <a:noFill/>
        </p:spPr>
        <p:txBody>
          <a:bodyPr wrap="square" rtlCol="0">
            <a:spAutoFit/>
          </a:bodyPr>
          <a:p>
            <a:r>
              <a:rPr lang="zh-CN" altLang="en-US" sz="2000" b="1" dirty="0" smtClean="0"/>
              <a:t>二</a:t>
            </a:r>
            <a:r>
              <a:rPr lang="en-US" altLang="zh-CN" sz="2000" b="1" dirty="0" smtClean="0"/>
              <a:t>.............</a:t>
            </a:r>
            <a:r>
              <a:rPr lang="zh-CN" altLang="en-US" sz="2000" b="1" dirty="0" smtClean="0"/>
              <a:t>、</a:t>
            </a:r>
            <a:r>
              <a:rPr lang="zh-CN" altLang="en-US" sz="2000" b="1" dirty="0"/>
              <a:t>系统查看和操作</a:t>
            </a:r>
            <a:endParaRPr lang="zh-CN" altLang="en-US" sz="2000" b="1" dirty="0"/>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theme/theme1.xml><?xml version="1.0" encoding="utf-8"?>
<a:theme xmlns:a="http://schemas.openxmlformats.org/drawingml/2006/main" name="1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2014年年终总结">
      <a:majorFont>
        <a:latin typeface="Copperplate Gothic Bold"/>
        <a:ea typeface="微软雅黑"/>
        <a:cs typeface=""/>
      </a:majorFont>
      <a:minorFont>
        <a:latin typeface="Copperplate Gothic Bold"/>
        <a:ea typeface="微软雅黑"/>
        <a:cs typeface=""/>
      </a:minorFont>
    </a:fontScheme>
    <a:fmtScheme name="Book">
      <a:fillStyleLst>
        <a:solidFill>
          <a:schemeClr val="phClr">
            <a:tint val="100000"/>
            <a:shade val="100000"/>
            <a:hueMod val="100000"/>
            <a:satMod val="100000"/>
          </a:schemeClr>
        </a:solidFill>
        <a:gradFill rotWithShape="1">
          <a:gsLst>
            <a:gs pos="0">
              <a:schemeClr val="phClr">
                <a:tint val="30000"/>
                <a:shade val="100000"/>
                <a:hueMod val="100000"/>
                <a:satMod val="100000"/>
              </a:schemeClr>
            </a:gs>
            <a:gs pos="80000">
              <a:schemeClr val="phClr">
                <a:tint val="70000"/>
                <a:shade val="100000"/>
                <a:hueMod val="100000"/>
                <a:satMod val="100000"/>
              </a:schemeClr>
            </a:gs>
            <a:gs pos="100000">
              <a:schemeClr val="phClr">
                <a:tint val="100000"/>
                <a:shade val="100000"/>
                <a:hueMod val="100000"/>
                <a:satMod val="100000"/>
              </a:schemeClr>
            </a:gs>
          </a:gsLst>
          <a:lin ang="7200000" scaled="1"/>
        </a:gradFill>
        <a:gradFill rotWithShape="1">
          <a:gsLst>
            <a:gs pos="0">
              <a:schemeClr val="phClr">
                <a:tint val="80000"/>
                <a:shade val="100000"/>
                <a:hueMod val="100000"/>
                <a:satMod val="100000"/>
              </a:schemeClr>
            </a:gs>
            <a:gs pos="30000">
              <a:schemeClr val="phClr">
                <a:tint val="100000"/>
                <a:shade val="100000"/>
                <a:hueMod val="100000"/>
                <a:satMod val="100000"/>
              </a:schemeClr>
            </a:gs>
            <a:gs pos="100000">
              <a:schemeClr val="phClr">
                <a:tint val="100000"/>
                <a:shade val="50000"/>
                <a:hueMod val="100000"/>
                <a:satMod val="100000"/>
              </a:schemeClr>
            </a:gs>
          </a:gsLst>
          <a:lin ang="18000000" scaled="1"/>
        </a:gradFill>
      </a:fillStyleLst>
      <a:lnStyleLst>
        <a:ln w="12700" cap="flat" cmpd="sng" algn="ctr">
          <a:solidFill>
            <a:schemeClr val="phClr"/>
          </a:solidFill>
          <a:prstDash val="solid"/>
        </a:ln>
        <a:ln w="25400" cap="flat" cmpd="sng" algn="ctr">
          <a:solidFill>
            <a:schemeClr val="phClr"/>
          </a:solidFill>
          <a:prstDash val="solid"/>
        </a:ln>
        <a:ln w="25400" cap="flat" cmpd="sng" algn="ctr">
          <a:solidFill>
            <a:schemeClr val="phClr"/>
          </a:solidFill>
          <a:prstDash val="solid"/>
        </a:ln>
      </a:lnStyleLst>
      <a:effectStyleLst>
        <a:effectStyle>
          <a:effectLst>
            <a:glow>
              <a:schemeClr val="phClr">
                <a:tint val="100000"/>
                <a:shade val="100000"/>
                <a:hueMod val="100000"/>
                <a:satMod val="100000"/>
              </a:schemeClr>
            </a:glow>
          </a:effectLst>
        </a:effectStyle>
        <a:effectStyle>
          <a:effectLst>
            <a:glow>
              <a:schemeClr val="phClr">
                <a:tint val="100000"/>
                <a:shade val="100000"/>
                <a:hueMod val="100000"/>
                <a:satMod val="100000"/>
              </a:schemeClr>
            </a:glow>
          </a:effectLst>
          <a:scene3d>
            <a:camera prst="orthographicFront">
              <a:rot lat="0" lon="0" rev="0"/>
            </a:camera>
            <a:lightRig rig="morning" dir="bl"/>
          </a:scene3d>
          <a:sp3d extrusionH="222250" contourW="25400" prstMaterial="matte">
            <a:bevelT w="38100" h="38100" prst="softRound"/>
            <a:bevelB/>
            <a:extrusionClr>
              <a:srgbClr val="FF0000"/>
            </a:extrusionClr>
            <a:contourClr>
              <a:schemeClr val="accent3">
                <a:tint val="100000"/>
                <a:shade val="100000"/>
                <a:hueMod val="100000"/>
                <a:satMod val="100000"/>
              </a:schemeClr>
            </a:contourClr>
          </a:sp3d>
        </a:effectStyle>
        <a:effectStyle>
          <a:effectLst>
            <a:glow>
              <a:schemeClr val="phClr">
                <a:tint val="100000"/>
                <a:shade val="100000"/>
                <a:hueMod val="100000"/>
                <a:satMod val="100000"/>
              </a:schemeClr>
            </a:glow>
          </a:effectLst>
          <a:scene3d>
            <a:camera prst="orthographicFront" fov="0">
              <a:rot lat="0" lon="0" rev="0"/>
            </a:camera>
            <a:lightRig rig="soft" dir="bl">
              <a:rot lat="0" lon="0" rev="0"/>
            </a:lightRig>
          </a:scene3d>
          <a:sp3d prstMaterial="plastic">
            <a:bevelT w="38100" h="38100"/>
            <a:contourClr>
              <a:schemeClr val="phClr">
                <a:tint val="100000"/>
                <a:shade val="100000"/>
                <a:hueMod val="100000"/>
                <a:satMod val="10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Paper</Template>
  <TotalTime>0</TotalTime>
  <Words>1965</Words>
  <Application>WPS 演示</Application>
  <PresentationFormat>自定义</PresentationFormat>
  <Paragraphs>145</Paragraphs>
  <Slides>18</Slides>
  <Notes>8</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18</vt:i4>
      </vt:variant>
    </vt:vector>
  </HeadingPairs>
  <TitlesOfParts>
    <vt:vector size="29" baseType="lpstr">
      <vt:lpstr>Arial</vt:lpstr>
      <vt:lpstr>宋体</vt:lpstr>
      <vt:lpstr>Wingdings</vt:lpstr>
      <vt:lpstr>Impact</vt:lpstr>
      <vt:lpstr>Copperplate Gothic Bold</vt:lpstr>
      <vt:lpstr>华康俪金黑W8</vt:lpstr>
      <vt:lpstr>微软雅黑</vt:lpstr>
      <vt:lpstr>Arial Unicode MS</vt:lpstr>
      <vt:lpstr>Calibri</vt:lpstr>
      <vt:lpstr>黑体</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多吉</dc:creator>
  <cp:lastModifiedBy>Administrator</cp:lastModifiedBy>
  <cp:revision>498</cp:revision>
  <dcterms:created xsi:type="dcterms:W3CDTF">2014-01-11T15:22:00Z</dcterms:created>
  <dcterms:modified xsi:type="dcterms:W3CDTF">2019-10-09T00:49:12Z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2052-10.1.0.7698</vt:lpwstr>
  </property>
</Properties>
</file>